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713" r:id="rId2"/>
  </p:sldMasterIdLst>
  <p:sldIdLst>
    <p:sldId id="274" r:id="rId3"/>
    <p:sldId id="275" r:id="rId4"/>
    <p:sldId id="256" r:id="rId5"/>
    <p:sldId id="266" r:id="rId6"/>
    <p:sldId id="257" r:id="rId7"/>
    <p:sldId id="258" r:id="rId8"/>
    <p:sldId id="259" r:id="rId9"/>
    <p:sldId id="260" r:id="rId10"/>
    <p:sldId id="261" r:id="rId11"/>
    <p:sldId id="263" r:id="rId12"/>
    <p:sldId id="265" r:id="rId13"/>
    <p:sldId id="264" r:id="rId14"/>
    <p:sldId id="26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3"/>
    <p:restoredTop sz="94714"/>
  </p:normalViewPr>
  <p:slideViewPr>
    <p:cSldViewPr snapToGrid="0" snapToObjects="1" showGuides="1">
      <p:cViewPr>
        <p:scale>
          <a:sx n="75" d="100"/>
          <a:sy n="75" d="100"/>
        </p:scale>
        <p:origin x="2154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467D2-F193-474C-9353-37BD6A87B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4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0C46A-C1A8-0E45-935D-D7C890133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AB93F-6139-9B43-80B2-24A8613DB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53ECB-4192-9E40-B591-84D9A7FF5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AA7B6-822B-8A4E-BD4F-0FE113460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54A60-B202-314B-9472-E6A24FB3A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801C-E283-9D4E-A275-9399A4844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0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F003E-53B9-1B4A-8AB7-ADA417159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DA65-B247-2F4F-9F07-94DE9D76F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7264-41E0-0A4A-ACCE-03EAC987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4208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1195674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6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3E8A-2911-744F-86C5-2090C8B18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4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6D85-DCF2-0244-8095-BB7D4D269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1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31F61-9392-CC41-BDA9-1F64E38F4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7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9C75-416B-9341-96A0-C5F153028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9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DEA70-DE33-5445-B529-454BFF8F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6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D58E4-DAD5-CE44-9F04-57DB7AE52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0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C2C1-0B11-234A-8CE6-55A23D584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0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EA053-BAC4-564C-B1E4-F92AF8E14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94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A049-5D67-4445-AA26-ACDB9D5A4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B4A9D-BB00-6C4B-ADD9-3FD6CD3A6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375344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C3309A-6877-4F51-9212-4360A3B9D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415354"/>
            <a:ext cx="5067992" cy="1021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883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E4B84-94B2-E043-8F70-0C4051E77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117" y="1404219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16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CL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A2AB0-5664-450F-978C-1DA65A9FF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285" y="1359706"/>
            <a:ext cx="4962291" cy="1146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0403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2049229"/>
            <a:ext cx="5617633" cy="214505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7" y="4227740"/>
            <a:ext cx="5598364" cy="58103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69" y="2815287"/>
            <a:ext cx="2928743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2991" y="2815287"/>
            <a:ext cx="2922363" cy="1227428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240432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2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0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37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4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8" y="476250"/>
            <a:ext cx="5616161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5616575" cy="35192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256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E5493-29D3-4C61-8F21-C167D56AD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415354"/>
            <a:ext cx="5067992" cy="10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74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83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834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342900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614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1" y="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4572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2286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115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7136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1" y="51408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1" y="34272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93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476250"/>
            <a:ext cx="6973289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1999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697380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9934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2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189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4" y="476250"/>
            <a:ext cx="7015604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18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5572" y="2166295"/>
            <a:ext cx="701612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0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F4809-AA81-8A42-BD26-36F0215753B3}"/>
              </a:ext>
            </a:extLst>
          </p:cNvPr>
          <p:cNvSpPr/>
          <p:nvPr userDrawn="1"/>
        </p:nvSpPr>
        <p:spPr>
          <a:xfrm>
            <a:off x="-5353236" y="-789786"/>
            <a:ext cx="5172011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200" b="1" dirty="0"/>
              <a:t>How to insert your logo:</a:t>
            </a:r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1.Click View in the</a:t>
            </a:r>
            <a:r>
              <a:rPr lang="en-GB" sz="1200" b="1" baseline="0" dirty="0"/>
              <a:t> tool bar</a:t>
            </a:r>
          </a:p>
          <a:p>
            <a:pPr algn="l"/>
            <a:r>
              <a:rPr lang="en-GB" sz="1200" b="1" baseline="0" dirty="0"/>
              <a:t> and </a:t>
            </a:r>
            <a:r>
              <a:rPr lang="en-GB" sz="1200" b="1" dirty="0"/>
              <a:t>Turn on guides.</a:t>
            </a:r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2.DoubleClick</a:t>
            </a:r>
            <a:r>
              <a:rPr lang="en-GB" sz="1200" b="1" baseline="0" dirty="0"/>
              <a:t> insert school logo</a:t>
            </a:r>
          </a:p>
          <a:p>
            <a:pPr algn="l"/>
            <a:r>
              <a:rPr lang="en-GB" sz="1200" b="1" baseline="0" dirty="0"/>
              <a:t> and select your school logo.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3. If your School logo does not fit within the box. </a:t>
            </a:r>
          </a:p>
          <a:p>
            <a:pPr algn="l"/>
            <a:r>
              <a:rPr lang="en-GB" sz="1200" b="1" baseline="0" dirty="0"/>
              <a:t>click the format tab (Drawing tool) 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4. Click the drop down arrow on crop and click Fit.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6. The logo will now be scaled to the correct size.</a:t>
            </a:r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7. If you wish to adjust the position use the guide lines as references.</a:t>
            </a:r>
          </a:p>
          <a:p>
            <a:pPr algn="l"/>
            <a:r>
              <a:rPr lang="en-GB" sz="1200" b="1" baseline="0" dirty="0"/>
              <a:t>8. If you wish to remove the guide lines - </a:t>
            </a:r>
            <a:r>
              <a:rPr lang="en-GB" sz="1200" b="1" dirty="0"/>
              <a:t>Click View in the</a:t>
            </a:r>
            <a:r>
              <a:rPr lang="en-GB" sz="1200" b="1" baseline="0" dirty="0"/>
              <a:t> tool bar and T</a:t>
            </a:r>
            <a:r>
              <a:rPr lang="en-GB" sz="1200" b="1" dirty="0"/>
              <a:t>urn off guides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B1D3A-04FD-AB4F-87AB-7EA926781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4873" y="-582570"/>
            <a:ext cx="2785017" cy="130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478B7-09F4-2845-B28A-68FCDC9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6455" y="1223906"/>
            <a:ext cx="2646599" cy="1601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19D22-DB0A-824B-931A-C9B7076C2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86753" y="3421638"/>
            <a:ext cx="2821719" cy="125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3F9B7-EA2A-8E4C-8215-1CDF8BE1F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767231" y="4981404"/>
            <a:ext cx="2041962" cy="1635273"/>
          </a:xfrm>
          <a:prstGeom prst="rect">
            <a:avLst/>
          </a:prstGeom>
        </p:spPr>
      </p:pic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02D8F306-3716-EA47-A752-40E85AE69B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7719" y="2770919"/>
            <a:ext cx="3131072" cy="1312555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5825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3AD9B-58DB-2E4A-B396-13C72443E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C5E7A-3739-844C-858B-49BE50D42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56F37-306D-2046-A71B-EEFE7B455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E053F-C5C6-0E4F-A7BC-4A8446384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4D6FB-1ADA-224B-9BC1-60F94428A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3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4" r:id="rId31"/>
    <p:sldLayoutId id="2147483664" r:id="rId32"/>
    <p:sldLayoutId id="2147483665" r:id="rId33"/>
    <p:sldLayoutId id="2147483666" r:id="rId34"/>
    <p:sldLayoutId id="2147483667" r:id="rId35"/>
    <p:sldLayoutId id="2147483668" r:id="rId36"/>
    <p:sldLayoutId id="2147483669" r:id="rId37"/>
    <p:sldLayoutId id="2147483670" r:id="rId38"/>
    <p:sldLayoutId id="2147483671" r:id="rId39"/>
    <p:sldLayoutId id="2147483672" r:id="rId40"/>
    <p:sldLayoutId id="2147483673" r:id="rId41"/>
    <p:sldLayoutId id="2147483674" r:id="rId42"/>
    <p:sldLayoutId id="2147483675" r:id="rId43"/>
    <p:sldLayoutId id="2147483676" r:id="rId44"/>
    <p:sldLayoutId id="2147483677" r:id="rId45"/>
    <p:sldLayoutId id="2147483678" r:id="rId46"/>
    <p:sldLayoutId id="2147483682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14709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7378">
          <p15:clr>
            <a:srgbClr val="F26B43"/>
          </p15:clr>
        </p15:guide>
        <p15:guide id="4" pos="302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orient="horz" pos="300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jpeg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FE0BFB-AE3E-48F1-8B86-499566AA989C}"/>
              </a:ext>
            </a:extLst>
          </p:cNvPr>
          <p:cNvGrpSpPr/>
          <p:nvPr/>
        </p:nvGrpSpPr>
        <p:grpSpPr>
          <a:xfrm>
            <a:off x="479426" y="813870"/>
            <a:ext cx="10123260" cy="4901130"/>
            <a:chOff x="479426" y="813870"/>
            <a:chExt cx="10123260" cy="490113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39D52D-ECF2-1A40-95FB-1A5A4F57615F}"/>
                </a:ext>
              </a:extLst>
            </p:cNvPr>
            <p:cNvSpPr/>
            <p:nvPr/>
          </p:nvSpPr>
          <p:spPr>
            <a:xfrm>
              <a:off x="479426" y="813870"/>
              <a:ext cx="10123260" cy="490113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r>
                <a:rPr lang="en-GB" sz="1200" b="1" dirty="0"/>
                <a:t>How to insert your school cover page:</a:t>
              </a:r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  <a:p>
              <a:pPr algn="l"/>
              <a:r>
                <a:rPr lang="en-GB" sz="1200" b="1" dirty="0"/>
                <a:t>1.Click home in the tool bar.</a:t>
              </a:r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  <a:p>
              <a:pPr algn="l"/>
              <a:r>
                <a:rPr lang="en-GB" sz="1200" b="1" dirty="0"/>
                <a:t>2.Click on either the new slide </a:t>
              </a:r>
            </a:p>
            <a:p>
              <a:pPr algn="l"/>
              <a:r>
                <a:rPr lang="en-GB" sz="1200" b="1" dirty="0"/>
                <a:t>Layout or layout icon. </a:t>
              </a:r>
            </a:p>
            <a:p>
              <a:pPr algn="l"/>
              <a:endParaRPr lang="en-GB" sz="1200" b="1" dirty="0"/>
            </a:p>
            <a:p>
              <a:pPr marL="171450" indent="-171450">
                <a:buFontTx/>
                <a:buChar char="-"/>
              </a:pPr>
              <a:r>
                <a:rPr lang="en-GB" sz="1200" b="1" dirty="0"/>
                <a:t>A drop-down menu will appear </a:t>
              </a:r>
            </a:p>
            <a:p>
              <a:pPr marL="171450" indent="-171450">
                <a:buFontTx/>
                <a:buChar char="-"/>
              </a:pPr>
              <a:r>
                <a:rPr lang="en-GB" sz="1200" b="1" dirty="0"/>
                <a:t>Select the cover page with your </a:t>
              </a:r>
            </a:p>
            <a:p>
              <a:pPr algn="l"/>
              <a:r>
                <a:rPr lang="en-GB" sz="1200" b="1" dirty="0"/>
                <a:t>school logo.</a:t>
              </a:r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  <a:p>
              <a:pPr algn="l"/>
              <a:endParaRPr lang="en-GB" sz="1200" b="1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BEDF31-DFB2-6248-895A-2C7AD43A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2844" y="886757"/>
              <a:ext cx="1596345" cy="14189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BFC335-C90A-7547-A983-07E81A2B7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443" y="2394025"/>
              <a:ext cx="2027418" cy="10349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4B8B15-87AD-4643-B963-22D63FA0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760" y="3545741"/>
              <a:ext cx="6333699" cy="2052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2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141291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F522011-9378-ED41-84DB-B69E04B71A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42235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C9B52C3-941E-F040-99D5-1E18C17BBB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0ED5166-6BD7-5748-82D7-58EE2B282A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4BA23FA-052E-EF47-AB19-1FE0907A6E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759D835-3112-664D-8C00-AB4A9C2BDA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Key considerations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32748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B87E6-3773-EA4A-9F83-E2B4AA2F3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0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B87E6-3773-EA4A-9F83-E2B4AA2F3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Any questions?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AD41C46-82FE-8340-89F0-65F53F4C3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49845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5BB311-3913-4C18-9FCA-8C64C70F904C}"/>
              </a:ext>
            </a:extLst>
          </p:cNvPr>
          <p:cNvSpPr/>
          <p:nvPr/>
        </p:nvSpPr>
        <p:spPr>
          <a:xfrm>
            <a:off x="103846" y="414780"/>
            <a:ext cx="7820041" cy="51281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defTabSz="685783"/>
            <a:r>
              <a:rPr lang="en-GB" sz="1050" b="1" dirty="0">
                <a:solidFill>
                  <a:srgbClr val="FFFFFF"/>
                </a:solidFill>
              </a:rPr>
              <a:t>How to insert previous slides into the new template:</a:t>
            </a:r>
          </a:p>
          <a:p>
            <a:pPr defTabSz="685783"/>
            <a:endParaRPr lang="en-GB" sz="1050" b="1" dirty="0">
              <a:solidFill>
                <a:srgbClr val="FFFFFF"/>
              </a:solidFill>
            </a:endParaRPr>
          </a:p>
          <a:p>
            <a:pPr defTabSz="685783"/>
            <a:endParaRPr lang="en-GB" sz="1050" b="1" dirty="0">
              <a:solidFill>
                <a:srgbClr val="FFFFFF"/>
              </a:solidFill>
            </a:endParaRP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Following Instructions: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 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200" dirty="0">
                <a:solidFill>
                  <a:srgbClr val="FFFFFF"/>
                </a:solidFill>
              </a:rPr>
              <a:t>Copy slide(s) from previous presentation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200" dirty="0">
                <a:solidFill>
                  <a:srgbClr val="FFFFFF"/>
                </a:solidFill>
              </a:rPr>
              <a:t>Paste slide(s) using the keep source formatting paste option (see image source formatting) 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into new template presentation 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3. Right click on the inserted slide(s) 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4. Scroll to layout (See image)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5. Select desired Template option</a:t>
            </a:r>
          </a:p>
          <a:p>
            <a:pPr marL="171450" indent="-171450" defTabSz="685783">
              <a:buFont typeface="+mj-lt"/>
              <a:buAutoNum type="arabicPeriod"/>
            </a:pPr>
            <a:endParaRPr lang="en-GB" sz="1050" dirty="0">
              <a:solidFill>
                <a:srgbClr val="FFFFFF"/>
              </a:solidFill>
            </a:endParaRP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Multiple imported slides can be selected and changed to one single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 template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200" dirty="0">
                <a:solidFill>
                  <a:srgbClr val="FFFFFF"/>
                </a:solidFill>
              </a:rPr>
              <a:t> Copy slide(s) from previous presentation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200" dirty="0">
                <a:solidFill>
                  <a:srgbClr val="FFFFFF"/>
                </a:solidFill>
              </a:rPr>
              <a:t>Paste slide(s) using the keep source formatting paste option (see image)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 into new template 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3. click on first slide 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4. hold shift 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5. scroll to last slide and click last slide 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6. Right click on last slide(s)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7. Scroll to layout (See image)</a:t>
            </a:r>
          </a:p>
          <a:p>
            <a:pPr defTabSz="685783"/>
            <a:r>
              <a:rPr lang="en-GB" sz="1200" dirty="0">
                <a:solidFill>
                  <a:srgbClr val="FFFFFF"/>
                </a:solidFill>
              </a:rPr>
              <a:t>8. Select desired Template </a:t>
            </a:r>
          </a:p>
          <a:p>
            <a:pPr defTabSz="685783"/>
            <a:endParaRPr lang="en-GB" sz="1050" dirty="0">
              <a:solidFill>
                <a:srgbClr val="FFFFFF"/>
              </a:solidFill>
            </a:endParaRPr>
          </a:p>
          <a:p>
            <a:pPr defTabSz="685783"/>
            <a:endParaRPr lang="en-GB" sz="900" b="1" dirty="0">
              <a:solidFill>
                <a:srgbClr val="FFFFFF"/>
              </a:solidFill>
            </a:endParaRPr>
          </a:p>
          <a:p>
            <a:pPr defTabSz="685783"/>
            <a:endParaRPr lang="en-GB" sz="900" b="1" dirty="0">
              <a:solidFill>
                <a:srgbClr val="FFFFFF"/>
              </a:solidFill>
            </a:endParaRPr>
          </a:p>
          <a:p>
            <a:pPr defTabSz="685783"/>
            <a:endParaRPr lang="en-GB" sz="900" b="1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CC46C-8ED6-4F1B-9337-52331DFC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343" y="2436364"/>
            <a:ext cx="6478569" cy="35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Name </a:t>
            </a:r>
          </a:p>
          <a:p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490024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Name </a:t>
            </a:r>
          </a:p>
          <a:p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2999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7C957B-E6EB-6649-BB5A-969F41EE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F3CF7-0A25-7142-9BE8-F1EBB011D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06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4E4D-257D-6C44-AA30-32EC749DDD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2911-6DFB-8F44-A285-2B6BAA31A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28932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19BEAA-A0C9-F34E-9FA2-703B0F8EC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528521"/>
            <a:ext cx="7694539" cy="2876857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2382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89EEB51-123F-1D4D-99A6-4978AC478E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3259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F73DD2F-6605-7542-8FFB-4550659CEA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DBB69E-9CA7-9841-B1D7-9DE254925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8D3DD9-FA2E-5B4A-AB5E-6991A1DF4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Lorem ipsum dolor sit 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5138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</TotalTime>
  <Words>413</Words>
  <Application>Microsoft Office PowerPoint</Application>
  <PresentationFormat>Widescreen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1_Office Theme</vt:lpstr>
      <vt:lpstr>2_Office Theme</vt:lpstr>
      <vt:lpstr>PowerPoint Presentation</vt:lpstr>
      <vt:lpstr>PowerPoint Presentation</vt:lpstr>
      <vt:lpstr>Title</vt:lpstr>
      <vt:lpstr>Title </vt:lpstr>
      <vt:lpstr>Title </vt:lpstr>
      <vt:lpstr>Title</vt:lpstr>
      <vt:lpstr>Title</vt:lpstr>
      <vt:lpstr>Title </vt:lpstr>
      <vt:lpstr>Title </vt:lpstr>
      <vt:lpstr>Title </vt:lpstr>
      <vt:lpstr>Title </vt:lpstr>
      <vt:lpstr>Key considerations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Dale, Rob</cp:lastModifiedBy>
  <cp:revision>20</cp:revision>
  <dcterms:created xsi:type="dcterms:W3CDTF">2018-08-09T13:59:43Z</dcterms:created>
  <dcterms:modified xsi:type="dcterms:W3CDTF">2019-08-06T11:11:16Z</dcterms:modified>
</cp:coreProperties>
</file>