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 showGuide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75" y="3024230"/>
            <a:ext cx="7720218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8011" y="5521373"/>
            <a:ext cx="7693737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8604000" y="0"/>
            <a:ext cx="54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8424000" y="0"/>
            <a:ext cx="18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19CF9BC-6E00-604B-880B-7A2220C7C9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8775" y="1341718"/>
            <a:ext cx="2631851" cy="1078860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Insert school logo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15ED9F-789A-5446-A11C-D78D1D47FE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043" y="1341358"/>
            <a:ext cx="2575314" cy="107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0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6" y="368300"/>
            <a:ext cx="4212916" cy="1634973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8604000" y="0"/>
            <a:ext cx="54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8424000" y="0"/>
            <a:ext cx="18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4" y="2166295"/>
            <a:ext cx="4213226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A39A85-645C-9E4B-B1FA-1371F6EB8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3" y="6053100"/>
            <a:ext cx="1080000" cy="45262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31442" y="0"/>
            <a:ext cx="349225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52971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3" y="368300"/>
            <a:ext cx="4212916" cy="1634973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54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539875" y="0"/>
            <a:ext cx="18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1" y="2166295"/>
            <a:ext cx="4213226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A39A85-645C-9E4B-B1FA-1371F6EB8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713" y="6053100"/>
            <a:ext cx="1080000" cy="45262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9875" y="0"/>
            <a:ext cx="349225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280746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3" y="368300"/>
            <a:ext cx="4212916" cy="1634973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54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1" y="2166295"/>
            <a:ext cx="4213226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A39A85-645C-9E4B-B1FA-1371F6EB8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713" y="6053100"/>
            <a:ext cx="1080000" cy="452626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2A44E0D-AD37-B64A-8087-4B04C08A44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0001" y="0"/>
            <a:ext cx="3671874" cy="3430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E15AA6C-F6DF-F943-A289-C06A927AF9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0001" y="3429000"/>
            <a:ext cx="3671874" cy="3430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269261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3" y="368300"/>
            <a:ext cx="4212916" cy="1634973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54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1" y="2166295"/>
            <a:ext cx="4213226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A39A85-645C-9E4B-B1FA-1371F6EB8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713" y="6053100"/>
            <a:ext cx="1080000" cy="452626"/>
          </a:xfrm>
          <a:prstGeom prst="rect">
            <a:avLst/>
          </a:prstGeom>
        </p:spPr>
      </p:pic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00F4128-B022-BF49-9B0B-ED727D588C4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0000" y="0"/>
            <a:ext cx="3672125" cy="228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68B268-3513-1646-B5F3-B131AA38FB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0000" y="4572000"/>
            <a:ext cx="3672125" cy="228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2701770-7835-3041-B7FA-B708B6435C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0000" y="2286000"/>
            <a:ext cx="3672125" cy="228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464889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3" y="368300"/>
            <a:ext cx="4212916" cy="1634973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54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1" y="2166295"/>
            <a:ext cx="4213226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A39A85-645C-9E4B-B1FA-1371F6EB8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713" y="6053100"/>
            <a:ext cx="1080000" cy="452626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F89479A-879C-FB47-AD26-296CC44EC0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0001" y="0"/>
            <a:ext cx="3671874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4323833-A9C0-584F-ADEE-4E223A9339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0001" y="1713600"/>
            <a:ext cx="3671874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091CC3E-CE50-ED48-AE9A-A0AEF9D166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0001" y="5140800"/>
            <a:ext cx="3671874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8FBE944B-B15E-6D42-BF79-08A2528744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0001" y="3427200"/>
            <a:ext cx="3671874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335593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368300"/>
            <a:ext cx="5261703" cy="1634973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8604000" y="0"/>
            <a:ext cx="54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8423999" y="0"/>
            <a:ext cx="18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4" y="2166295"/>
            <a:ext cx="5262090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A39A85-645C-9E4B-B1FA-1371F6EB8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3" y="6053100"/>
            <a:ext cx="1080000" cy="45262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69950" y="0"/>
            <a:ext cx="2442905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999228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4141" y="0"/>
            <a:ext cx="2442905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1680" y="368300"/>
            <a:ext cx="5261703" cy="1634973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54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539387" y="0"/>
            <a:ext cx="18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1679" y="2166295"/>
            <a:ext cx="5262090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A39A85-645C-9E4B-B1FA-1371F6EB8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5225" y="6053100"/>
            <a:ext cx="1080000" cy="4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19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E00F8-23E4-F74B-8C58-C57BA9DCB080}"/>
              </a:ext>
            </a:extLst>
          </p:cNvPr>
          <p:cNvSpPr/>
          <p:nvPr userDrawn="1"/>
        </p:nvSpPr>
        <p:spPr>
          <a:xfrm rot="10800000">
            <a:off x="358774" y="0"/>
            <a:ext cx="37954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1922829-9018-D846-ABC5-C445BD1245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237" y="3682554"/>
            <a:ext cx="4198773" cy="23919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text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25793-DA45-3A4B-9142-B0ECC42BB418}"/>
              </a:ext>
            </a:extLst>
          </p:cNvPr>
          <p:cNvSpPr/>
          <p:nvPr userDrawn="1"/>
        </p:nvSpPr>
        <p:spPr>
          <a:xfrm rot="10800000">
            <a:off x="1167" y="0"/>
            <a:ext cx="35760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069DECC7-F80D-7242-8283-1BE620EBCE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789" y="2935842"/>
            <a:ext cx="2348304" cy="985908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Insert school logo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57ACA-9630-8644-802F-4BA04C062E18}"/>
              </a:ext>
            </a:extLst>
          </p:cNvPr>
          <p:cNvSpPr txBox="1">
            <a:spLocks/>
          </p:cNvSpPr>
          <p:nvPr userDrawn="1"/>
        </p:nvSpPr>
        <p:spPr>
          <a:xfrm>
            <a:off x="4572000" y="2935842"/>
            <a:ext cx="4213225" cy="5460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5B63CF-62E8-7247-9248-28F75397D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004" y="2935842"/>
            <a:ext cx="2353089" cy="98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9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75" y="3024230"/>
            <a:ext cx="8426450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8011" y="5521373"/>
            <a:ext cx="8397547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19CF9BC-6E00-604B-880B-7A2220C7C9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8775" y="1341718"/>
            <a:ext cx="2631851" cy="1078860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Insert school logo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15ED9F-789A-5446-A11C-D78D1D47FE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043" y="1341358"/>
            <a:ext cx="2575314" cy="107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8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75" y="2049228"/>
            <a:ext cx="4213225" cy="2145059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8012" y="4227740"/>
            <a:ext cx="4198773" cy="58103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05AC7-7927-8D4B-BD1C-738474C744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4958" y="2968715"/>
            <a:ext cx="2196557" cy="9205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8604000" y="0"/>
            <a:ext cx="54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8424000" y="0"/>
            <a:ext cx="18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19CF9BC-6E00-604B-880B-7A2220C7C9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39743" y="2968905"/>
            <a:ext cx="2191772" cy="920190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Insert school logo</a:t>
            </a:r>
          </a:p>
        </p:txBody>
      </p:sp>
    </p:spTree>
    <p:extLst>
      <p:ext uri="{BB962C8B-B14F-4D97-AF65-F5344CB8AC3E}">
        <p14:creationId xmlns:p14="http://schemas.microsoft.com/office/powerpoint/2010/main" val="11894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2528520"/>
            <a:ext cx="7694539" cy="1463133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Breaker</a:t>
            </a:r>
            <a:br>
              <a:rPr lang="en-US" dirty="0"/>
            </a:br>
            <a:r>
              <a:rPr lang="en-US" dirty="0"/>
              <a:t>heading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8604000" y="0"/>
            <a:ext cx="54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8424000" y="0"/>
            <a:ext cx="18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726E6C-AD25-E441-8362-FEA28FFE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4171653"/>
            <a:ext cx="7695106" cy="282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Breaker sub-heading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562EE6-CE5C-B94D-853A-6B83AAEB26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250" y="1554033"/>
            <a:ext cx="1451155" cy="6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7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2528520"/>
            <a:ext cx="7694539" cy="1463133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Breaker</a:t>
            </a:r>
            <a:br>
              <a:rPr lang="en-US" dirty="0"/>
            </a:br>
            <a:r>
              <a:rPr lang="en-US" dirty="0"/>
              <a:t>heading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8604000" y="0"/>
            <a:ext cx="54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8424000" y="0"/>
            <a:ext cx="18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726E6C-AD25-E441-8362-FEA28FFE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4171653"/>
            <a:ext cx="7695106" cy="282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Breaker sub-heading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A444EE-0193-BC48-9494-C8D2CB3F91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655" y="1547287"/>
            <a:ext cx="1440000" cy="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0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8604000" y="0"/>
            <a:ext cx="54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842400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726E6C-AD25-E441-8362-FEA28FFE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4171653"/>
            <a:ext cx="7695106" cy="282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Breaker sub-heading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8298D0-9789-3046-A0BA-E685BD3606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2528520"/>
            <a:ext cx="7694539" cy="1463133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Breaker</a:t>
            </a:r>
            <a:br>
              <a:rPr lang="en-US" dirty="0"/>
            </a:br>
            <a:r>
              <a:rPr lang="en-US" dirty="0"/>
              <a:t>heading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C44543-1F8E-444C-B34B-453E0B9D9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250" y="1554033"/>
            <a:ext cx="1451155" cy="6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3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368300"/>
            <a:ext cx="7694539" cy="1422957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8604000" y="0"/>
            <a:ext cx="54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8424000" y="0"/>
            <a:ext cx="18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4" y="2166295"/>
            <a:ext cx="7695106" cy="35192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A39A85-645C-9E4B-B1FA-1371F6EB8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3" y="6053100"/>
            <a:ext cx="1080000" cy="4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0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8604000" y="0"/>
            <a:ext cx="54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8424000" y="0"/>
            <a:ext cx="18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4" y="2166295"/>
            <a:ext cx="7695106" cy="3519286"/>
          </a:xfrm>
        </p:spPr>
        <p:txBody>
          <a:bodyPr numCol="2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A39A85-645C-9E4B-B1FA-1371F6EB8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3" y="6053100"/>
            <a:ext cx="1080000" cy="45262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12484ED-E041-CF48-8FAA-EA04666A3D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368300"/>
            <a:ext cx="7694539" cy="1422957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15333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8604000" y="0"/>
            <a:ext cx="54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8424000" y="0"/>
            <a:ext cx="18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A39A85-645C-9E4B-B1FA-1371F6EB8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3" y="6053100"/>
            <a:ext cx="1080000" cy="4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5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365126"/>
            <a:ext cx="842645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825625"/>
            <a:ext cx="842645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600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3" r:id="rId3"/>
    <p:sldLayoutId id="2147483664" r:id="rId4"/>
    <p:sldLayoutId id="2147483665" r:id="rId5"/>
    <p:sldLayoutId id="2147483666" r:id="rId6"/>
    <p:sldLayoutId id="2147483662" r:id="rId7"/>
    <p:sldLayoutId id="2147483672" r:id="rId8"/>
    <p:sldLayoutId id="2147483667" r:id="rId9"/>
    <p:sldLayoutId id="2147483668" r:id="rId10"/>
    <p:sldLayoutId id="2147483669" r:id="rId11"/>
    <p:sldLayoutId id="2147483674" r:id="rId12"/>
    <p:sldLayoutId id="2147483676" r:id="rId13"/>
    <p:sldLayoutId id="2147483675" r:id="rId14"/>
    <p:sldLayoutId id="2147483670" r:id="rId15"/>
    <p:sldLayoutId id="2147483671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pos="226" userDrawn="1">
          <p15:clr>
            <a:srgbClr val="F26B43"/>
          </p15:clr>
        </p15:guide>
        <p15:guide id="5" orient="horz" pos="4088" userDrawn="1">
          <p15:clr>
            <a:srgbClr val="F26B43"/>
          </p15:clr>
        </p15:guide>
        <p15:guide id="6" orient="horz" pos="232" userDrawn="1">
          <p15:clr>
            <a:srgbClr val="F26B43"/>
          </p15:clr>
        </p15:guide>
        <p15:guide id="8" orient="horz" pos="2795" userDrawn="1">
          <p15:clr>
            <a:srgbClr val="F26B43"/>
          </p15:clr>
        </p15:guide>
        <p15:guide id="9" orient="horz" pos="15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FE3D66-0DD0-804E-8D53-B64DCB833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5" y="3024231"/>
            <a:ext cx="7720218" cy="1367466"/>
          </a:xfrm>
        </p:spPr>
        <p:txBody>
          <a:bodyPr/>
          <a:lstStyle/>
          <a:p>
            <a:r>
              <a:rPr lang="en-US" dirty="0" smtClean="0"/>
              <a:t>Social media activity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F2B4357-3C85-5A4B-BE1C-1CAB83404E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8580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7C957B-E6EB-6649-BB5A-969F41EEEF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Aims for this session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F3CF7-0A25-7142-9BE8-F1EBB011D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Plan and create a social media strategy for your club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Identify realistic targets for social media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Aim for consistency and quality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Focus on why you want to use social media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Share your ideas and thoughts on how your club can realistically achieve your goals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4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285" y="206477"/>
            <a:ext cx="7694539" cy="975180"/>
          </a:xfrm>
        </p:spPr>
        <p:txBody>
          <a:bodyPr/>
          <a:lstStyle/>
          <a:p>
            <a:r>
              <a:rPr lang="en-GB" dirty="0" smtClean="0"/>
              <a:t>Activity time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774" y="1543666"/>
            <a:ext cx="7695106" cy="439501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Start your plan for the 2018-19 season</a:t>
            </a:r>
            <a:endParaRPr lang="en-GB" b="1" dirty="0"/>
          </a:p>
          <a:p>
            <a:r>
              <a:rPr lang="en-GB" b="1" dirty="0" smtClean="0"/>
              <a:t>Tips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Highlight key dates and events you could get involved with on social – internal (Varsity, Battle of North) external (Wimbledon, 6 Nations, World Cups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What platform(s) are you going to use?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What content do you want to put out? – video interviews, features, player profiles, gifs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What is your ultimate goal for your social media account? – informing followers of results, recruiting new people to follow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How can you portray your team culture and identity to others on your social media accounts?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53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Time for feedback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Are you happy with your plan?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Is it realistic with the resources (people) available to your </a:t>
            </a:r>
            <a:r>
              <a:rPr lang="en-GB" smtClean="0"/>
              <a:t>club</a:t>
            </a:r>
            <a:r>
              <a:rPr lang="en-GB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70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support we can offer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Availability throughout this year – myself, sports 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If you have any ideas and not sure can always contact us – either DM Carnegie Sport with images/video/screenshots of your idea or come into sports office to talk about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If you want to access our audience feel free to tag us in your posts on any platform and we’ll share/promote where we 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03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we will be doing this year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Carnegie Sport Twitter – less is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We’ll be still doing our focus club but we won’t be posting live updates like last year – to generate interest in your clubs we’ll be directing to your accounts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127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BU 2018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753BBD"/>
      </a:accent1>
      <a:accent2>
        <a:srgbClr val="9161CA"/>
      </a:accent2>
      <a:accent3>
        <a:srgbClr val="AC89D7"/>
      </a:accent3>
      <a:accent4>
        <a:srgbClr val="C8B1E5"/>
      </a:accent4>
      <a:accent5>
        <a:srgbClr val="FCE300"/>
      </a:accent5>
      <a:accent6>
        <a:srgbClr val="05C3DE"/>
      </a:accent6>
      <a:hlink>
        <a:srgbClr val="FF585D"/>
      </a:hlink>
      <a:folHlink>
        <a:srgbClr val="00C3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2071</TotalTime>
  <Words>300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Social media activity</vt:lpstr>
      <vt:lpstr>Aims for this session</vt:lpstr>
      <vt:lpstr>Activity time</vt:lpstr>
      <vt:lpstr>Time for feedback</vt:lpstr>
      <vt:lpstr>What support we can offer</vt:lpstr>
      <vt:lpstr>What we will be doing this year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Freer, Sean</cp:lastModifiedBy>
  <cp:revision>40</cp:revision>
  <dcterms:created xsi:type="dcterms:W3CDTF">2018-08-02T08:14:27Z</dcterms:created>
  <dcterms:modified xsi:type="dcterms:W3CDTF">2018-09-05T13:03:22Z</dcterms:modified>
</cp:coreProperties>
</file>