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2" r:id="rId5"/>
  </p:sldMasterIdLst>
  <p:notesMasterIdLst>
    <p:notesMasterId r:id="rId27"/>
  </p:notesMasterIdLst>
  <p:handoutMasterIdLst>
    <p:handoutMasterId r:id="rId28"/>
  </p:handoutMasterIdLst>
  <p:sldIdLst>
    <p:sldId id="256" r:id="rId6"/>
    <p:sldId id="364" r:id="rId7"/>
    <p:sldId id="262" r:id="rId8"/>
    <p:sldId id="371" r:id="rId9"/>
    <p:sldId id="264" r:id="rId10"/>
    <p:sldId id="366" r:id="rId11"/>
    <p:sldId id="365" r:id="rId12"/>
    <p:sldId id="333" r:id="rId13"/>
    <p:sldId id="355" r:id="rId14"/>
    <p:sldId id="354" r:id="rId15"/>
    <p:sldId id="361" r:id="rId16"/>
    <p:sldId id="369" r:id="rId17"/>
    <p:sldId id="273" r:id="rId18"/>
    <p:sldId id="362" r:id="rId19"/>
    <p:sldId id="367" r:id="rId20"/>
    <p:sldId id="344" r:id="rId21"/>
    <p:sldId id="348" r:id="rId22"/>
    <p:sldId id="286" r:id="rId23"/>
    <p:sldId id="356" r:id="rId24"/>
    <p:sldId id="300" r:id="rId25"/>
    <p:sldId id="328"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B2C"/>
    <a:srgbClr val="82ABBA"/>
    <a:srgbClr val="99CC00"/>
    <a:srgbClr val="99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C8AB3-DF98-4E79-9E7D-6789218B2D5B}" v="3" dt="2020-03-10T11:16:53.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5" autoAdjust="0"/>
    <p:restoredTop sz="81705" autoAdjust="0"/>
  </p:normalViewPr>
  <p:slideViewPr>
    <p:cSldViewPr snapToGrid="0">
      <p:cViewPr varScale="1">
        <p:scale>
          <a:sx n="94" d="100"/>
          <a:sy n="94" d="100"/>
        </p:scale>
        <p:origin x="432" y="84"/>
      </p:cViewPr>
      <p:guideLst>
        <p:guide orient="horz" pos="2160"/>
        <p:guide pos="3840"/>
      </p:guideLst>
    </p:cSldViewPr>
  </p:slideViewPr>
  <p:outlineViewPr>
    <p:cViewPr>
      <p:scale>
        <a:sx n="33" d="100"/>
        <a:sy n="33" d="100"/>
      </p:scale>
      <p:origin x="0" y="1530"/>
    </p:cViewPr>
  </p:outlineViewPr>
  <p:notesTextViewPr>
    <p:cViewPr>
      <p:scale>
        <a:sx n="1" d="1"/>
        <a:sy n="1" d="1"/>
      </p:scale>
      <p:origin x="0" y="0"/>
    </p:cViewPr>
  </p:notesTextViewPr>
  <p:sorterViewPr>
    <p:cViewPr>
      <p:scale>
        <a:sx n="100" d="100"/>
        <a:sy n="100" d="100"/>
      </p:scale>
      <p:origin x="0" y="-3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h, Fiona" userId="76c201e6-b478-4259-a239-415215c06474" providerId="ADAL" clId="{14AE1699-C519-4EE0-A260-3E05DBE4EFFA}"/>
    <pc:docChg chg="addSld delSld modSld sldOrd">
      <pc:chgData name="Meth, Fiona" userId="76c201e6-b478-4259-a239-415215c06474" providerId="ADAL" clId="{14AE1699-C519-4EE0-A260-3E05DBE4EFFA}" dt="2020-03-10T11:18:24.340" v="157" actId="20577"/>
      <pc:docMkLst>
        <pc:docMk/>
      </pc:docMkLst>
      <pc:sldChg chg="modSp">
        <pc:chgData name="Meth, Fiona" userId="76c201e6-b478-4259-a239-415215c06474" providerId="ADAL" clId="{14AE1699-C519-4EE0-A260-3E05DBE4EFFA}" dt="2020-03-10T10:55:52.132" v="66" actId="6549"/>
        <pc:sldMkLst>
          <pc:docMk/>
          <pc:sldMk cId="977792834" sldId="256"/>
        </pc:sldMkLst>
        <pc:spChg chg="mod">
          <ac:chgData name="Meth, Fiona" userId="76c201e6-b478-4259-a239-415215c06474" providerId="ADAL" clId="{14AE1699-C519-4EE0-A260-3E05DBE4EFFA}" dt="2020-03-10T10:55:07.528" v="19" actId="20577"/>
          <ac:spMkLst>
            <pc:docMk/>
            <pc:sldMk cId="977792834" sldId="256"/>
            <ac:spMk id="2" creationId="{00000000-0000-0000-0000-000000000000}"/>
          </ac:spMkLst>
        </pc:spChg>
        <pc:spChg chg="mod">
          <ac:chgData name="Meth, Fiona" userId="76c201e6-b478-4259-a239-415215c06474" providerId="ADAL" clId="{14AE1699-C519-4EE0-A260-3E05DBE4EFFA}" dt="2020-03-10T10:55:52.132" v="66" actId="6549"/>
          <ac:spMkLst>
            <pc:docMk/>
            <pc:sldMk cId="977792834" sldId="256"/>
            <ac:spMk id="3" creationId="{00000000-0000-0000-0000-000000000000}"/>
          </ac:spMkLst>
        </pc:spChg>
      </pc:sldChg>
      <pc:sldChg chg="del">
        <pc:chgData name="Meth, Fiona" userId="76c201e6-b478-4259-a239-415215c06474" providerId="ADAL" clId="{14AE1699-C519-4EE0-A260-3E05DBE4EFFA}" dt="2020-03-10T11:12:09.063" v="67" actId="2696"/>
        <pc:sldMkLst>
          <pc:docMk/>
          <pc:sldMk cId="1959606739" sldId="260"/>
        </pc:sldMkLst>
      </pc:sldChg>
      <pc:sldChg chg="del">
        <pc:chgData name="Meth, Fiona" userId="76c201e6-b478-4259-a239-415215c06474" providerId="ADAL" clId="{14AE1699-C519-4EE0-A260-3E05DBE4EFFA}" dt="2020-03-10T11:16:11.489" v="80" actId="2696"/>
        <pc:sldMkLst>
          <pc:docMk/>
          <pc:sldMk cId="1994743973" sldId="284"/>
        </pc:sldMkLst>
      </pc:sldChg>
      <pc:sldChg chg="ord">
        <pc:chgData name="Meth, Fiona" userId="76c201e6-b478-4259-a239-415215c06474" providerId="ADAL" clId="{14AE1699-C519-4EE0-A260-3E05DBE4EFFA}" dt="2020-03-10T11:16:53.722" v="82"/>
        <pc:sldMkLst>
          <pc:docMk/>
          <pc:sldMk cId="2787987786" sldId="300"/>
        </pc:sldMkLst>
      </pc:sldChg>
      <pc:sldChg chg="del">
        <pc:chgData name="Meth, Fiona" userId="76c201e6-b478-4259-a239-415215c06474" providerId="ADAL" clId="{14AE1699-C519-4EE0-A260-3E05DBE4EFFA}" dt="2020-03-10T11:16:12.765" v="81" actId="2696"/>
        <pc:sldMkLst>
          <pc:docMk/>
          <pc:sldMk cId="668901061" sldId="346"/>
        </pc:sldMkLst>
      </pc:sldChg>
      <pc:sldChg chg="del">
        <pc:chgData name="Meth, Fiona" userId="76c201e6-b478-4259-a239-415215c06474" providerId="ADAL" clId="{14AE1699-C519-4EE0-A260-3E05DBE4EFFA}" dt="2020-03-10T11:16:02.188" v="78" actId="2696"/>
        <pc:sldMkLst>
          <pc:docMk/>
          <pc:sldMk cId="3195278308" sldId="349"/>
        </pc:sldMkLst>
      </pc:sldChg>
      <pc:sldChg chg="modSp">
        <pc:chgData name="Meth, Fiona" userId="76c201e6-b478-4259-a239-415215c06474" providerId="ADAL" clId="{14AE1699-C519-4EE0-A260-3E05DBE4EFFA}" dt="2020-03-10T11:18:24.340" v="157" actId="20577"/>
        <pc:sldMkLst>
          <pc:docMk/>
          <pc:sldMk cId="3226444326" sldId="364"/>
        </pc:sldMkLst>
        <pc:spChg chg="mod">
          <ac:chgData name="Meth, Fiona" userId="76c201e6-b478-4259-a239-415215c06474" providerId="ADAL" clId="{14AE1699-C519-4EE0-A260-3E05DBE4EFFA}" dt="2020-03-10T11:18:24.340" v="157" actId="20577"/>
          <ac:spMkLst>
            <pc:docMk/>
            <pc:sldMk cId="3226444326" sldId="364"/>
            <ac:spMk id="2" creationId="{00000000-0000-0000-0000-000000000000}"/>
          </ac:spMkLst>
        </pc:spChg>
      </pc:sldChg>
      <pc:sldChg chg="del">
        <pc:chgData name="Meth, Fiona" userId="76c201e6-b478-4259-a239-415215c06474" providerId="ADAL" clId="{14AE1699-C519-4EE0-A260-3E05DBE4EFFA}" dt="2020-03-10T11:15:28.145" v="77" actId="2696"/>
        <pc:sldMkLst>
          <pc:docMk/>
          <pc:sldMk cId="2719575471" sldId="368"/>
        </pc:sldMkLst>
      </pc:sldChg>
      <pc:sldChg chg="del">
        <pc:chgData name="Meth, Fiona" userId="76c201e6-b478-4259-a239-415215c06474" providerId="ADAL" clId="{14AE1699-C519-4EE0-A260-3E05DBE4EFFA}" dt="2020-03-10T11:16:03.999" v="79" actId="2696"/>
        <pc:sldMkLst>
          <pc:docMk/>
          <pc:sldMk cId="3135580535" sldId="370"/>
        </pc:sldMkLst>
      </pc:sldChg>
      <pc:sldChg chg="addSp delSp modSp add">
        <pc:chgData name="Meth, Fiona" userId="76c201e6-b478-4259-a239-415215c06474" providerId="ADAL" clId="{14AE1699-C519-4EE0-A260-3E05DBE4EFFA}" dt="2020-03-10T11:17:57.333" v="137" actId="20577"/>
        <pc:sldMkLst>
          <pc:docMk/>
          <pc:sldMk cId="2579188276" sldId="371"/>
        </pc:sldMkLst>
        <pc:spChg chg="mod">
          <ac:chgData name="Meth, Fiona" userId="76c201e6-b478-4259-a239-415215c06474" providerId="ADAL" clId="{14AE1699-C519-4EE0-A260-3E05DBE4EFFA}" dt="2020-03-10T11:17:57.333" v="137" actId="20577"/>
          <ac:spMkLst>
            <pc:docMk/>
            <pc:sldMk cId="2579188276" sldId="371"/>
            <ac:spMk id="2" creationId="{5EE113D1-A413-4400-8DC9-0B703B017AF1}"/>
          </ac:spMkLst>
        </pc:spChg>
        <pc:spChg chg="del">
          <ac:chgData name="Meth, Fiona" userId="76c201e6-b478-4259-a239-415215c06474" providerId="ADAL" clId="{14AE1699-C519-4EE0-A260-3E05DBE4EFFA}" dt="2020-03-10T11:12:51.539" v="69"/>
          <ac:spMkLst>
            <pc:docMk/>
            <pc:sldMk cId="2579188276" sldId="371"/>
            <ac:spMk id="3" creationId="{098E2D21-B85B-41FA-8A2C-660962CC8202}"/>
          </ac:spMkLst>
        </pc:spChg>
        <pc:picChg chg="add mod modCrop">
          <ac:chgData name="Meth, Fiona" userId="76c201e6-b478-4259-a239-415215c06474" providerId="ADAL" clId="{14AE1699-C519-4EE0-A260-3E05DBE4EFFA}" dt="2020-03-10T11:13:27.043" v="75" actId="14100"/>
          <ac:picMkLst>
            <pc:docMk/>
            <pc:sldMk cId="2579188276" sldId="371"/>
            <ac:picMk id="4" creationId="{FF14D325-4B95-4EE1-B0F5-3C9BBE9B2D70}"/>
          </ac:picMkLst>
        </pc:picChg>
      </pc:sldChg>
    </pc:docChg>
  </pc:docChgLst>
</pc:chgInfo>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D8F5E-F85D-4DC4-9445-61FB94AEA256}"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63213CCB-375A-4BE0-AE8B-F60D9A67BC78}">
      <dgm:prSet custT="1"/>
      <dgm:spPr>
        <a:solidFill>
          <a:srgbClr val="0070C0">
            <a:alpha val="90000"/>
          </a:srgb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a:solidFill>
                <a:schemeClr val="bg1"/>
              </a:solidFill>
              <a:latin typeface="Calibri" panose="020F0502020204030204"/>
              <a:ea typeface="+mn-ea"/>
              <a:cs typeface="+mn-cs"/>
            </a:rPr>
            <a:t>Conduct assessments and ensure assessment decisions are informed by feedback from practice supervisors </a:t>
          </a:r>
        </a:p>
      </dgm:t>
    </dgm:pt>
    <dgm:pt modelId="{FC4938BB-836E-4589-A89C-4CF5F41F0337}" type="parTrans" cxnId="{7395C7DA-2D0B-475F-B427-3EB56BDC1BF3}">
      <dgm:prSet/>
      <dgm:spPr/>
      <dgm:t>
        <a:bodyPr/>
        <a:lstStyle/>
        <a:p>
          <a:endParaRPr lang="en-US"/>
        </a:p>
      </dgm:t>
    </dgm:pt>
    <dgm:pt modelId="{63ABFB0F-0D20-4670-B6ED-4052AB61F7FE}" type="sibTrans" cxnId="{7395C7DA-2D0B-475F-B427-3EB56BDC1BF3}">
      <dgm:prSet/>
      <dgm:spPr/>
      <dgm:t>
        <a:bodyPr/>
        <a:lstStyle/>
        <a:p>
          <a:endParaRPr lang="en-US"/>
        </a:p>
      </dgm:t>
    </dgm:pt>
    <dgm:pt modelId="{9C201295-C713-421D-BF6E-3DE6FCABF369}">
      <dgm:prSet custT="1"/>
      <dgm:spPr>
        <a:solidFill>
          <a:srgbClr val="0070C0">
            <a:alpha val="90000"/>
          </a:srgb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a:solidFill>
                <a:schemeClr val="bg1"/>
              </a:solidFill>
              <a:latin typeface="Calibri" panose="020F0502020204030204"/>
              <a:ea typeface="+mn-ea"/>
              <a:cs typeface="+mn-cs"/>
            </a:rPr>
            <a:t>Make and record objective, evidence based assessments on conduct, proficiency and achievement, drawing on records, observations, student reflection and other resources</a:t>
          </a:r>
        </a:p>
      </dgm:t>
    </dgm:pt>
    <dgm:pt modelId="{EA144E2E-8414-4C0B-A58D-96A703501C86}" type="parTrans" cxnId="{D4CE5E11-28B3-4597-85E2-7170A9E4E8AC}">
      <dgm:prSet/>
      <dgm:spPr/>
      <dgm:t>
        <a:bodyPr/>
        <a:lstStyle/>
        <a:p>
          <a:endParaRPr lang="en-US"/>
        </a:p>
      </dgm:t>
    </dgm:pt>
    <dgm:pt modelId="{91256846-9C9F-46CC-B03D-E03D8E2C0ACA}" type="sibTrans" cxnId="{D4CE5E11-28B3-4597-85E2-7170A9E4E8AC}">
      <dgm:prSet/>
      <dgm:spPr/>
      <dgm:t>
        <a:bodyPr/>
        <a:lstStyle/>
        <a:p>
          <a:endParaRPr lang="en-US"/>
        </a:p>
      </dgm:t>
    </dgm:pt>
    <dgm:pt modelId="{611B53A1-7154-45B6-814E-B81641D67F6A}">
      <dgm:prSet/>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ysClr val="window" lastClr="FFFFFF"/>
              </a:solidFill>
              <a:latin typeface="Calibri" panose="020F0502020204030204"/>
              <a:ea typeface="+mn-ea"/>
              <a:cs typeface="+mn-cs"/>
            </a:rPr>
            <a:t>Maintain</a:t>
          </a:r>
        </a:p>
      </dgm:t>
    </dgm:pt>
    <dgm:pt modelId="{FE523E31-98AA-43FC-949B-84753052FBCD}" type="parTrans" cxnId="{289151E7-AF08-4114-AD86-45D7152C471D}">
      <dgm:prSet/>
      <dgm:spPr/>
      <dgm:t>
        <a:bodyPr/>
        <a:lstStyle/>
        <a:p>
          <a:endParaRPr lang="en-US"/>
        </a:p>
      </dgm:t>
    </dgm:pt>
    <dgm:pt modelId="{44081606-1D44-4BC9-8876-2390B50BFE44}" type="sibTrans" cxnId="{289151E7-AF08-4114-AD86-45D7152C471D}">
      <dgm:prSet/>
      <dgm:spPr/>
      <dgm:t>
        <a:bodyPr/>
        <a:lstStyle/>
        <a:p>
          <a:endParaRPr lang="en-US"/>
        </a:p>
      </dgm:t>
    </dgm:pt>
    <dgm:pt modelId="{EB03819B-6824-46B9-A940-7DFEE4A9519D}">
      <dgm:prSet custT="1"/>
      <dgm:spPr>
        <a:solidFill>
          <a:srgbClr val="0070C0">
            <a:alpha val="90000"/>
          </a:srgb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a:solidFill>
                <a:schemeClr val="bg1"/>
              </a:solidFill>
              <a:latin typeface="Calibri" panose="020F0502020204030204"/>
              <a:ea typeface="+mn-ea"/>
              <a:cs typeface="+mn-cs"/>
            </a:rPr>
            <a:t>Maintain current knowledge and expertise relevant for proficiencies and programme outcomes</a:t>
          </a:r>
        </a:p>
      </dgm:t>
    </dgm:pt>
    <dgm:pt modelId="{2CF5200E-3CAE-4515-B6F9-77D38E1262FA}" type="parTrans" cxnId="{D792C2A2-68BF-474D-A3B8-3E29A823A9D0}">
      <dgm:prSet/>
      <dgm:spPr/>
      <dgm:t>
        <a:bodyPr/>
        <a:lstStyle/>
        <a:p>
          <a:endParaRPr lang="en-US"/>
        </a:p>
      </dgm:t>
    </dgm:pt>
    <dgm:pt modelId="{0676DF49-830D-4678-9B0D-6CD40F10F959}" type="sibTrans" cxnId="{D792C2A2-68BF-474D-A3B8-3E29A823A9D0}">
      <dgm:prSet/>
      <dgm:spPr/>
      <dgm:t>
        <a:bodyPr/>
        <a:lstStyle/>
        <a:p>
          <a:endParaRPr lang="en-US"/>
        </a:p>
      </dgm:t>
    </dgm:pt>
    <dgm:pt modelId="{8E7B709A-FFEA-4134-AE6D-F7E371B8582D}">
      <dgm:prSet/>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ysClr val="window" lastClr="FFFFFF"/>
              </a:solidFill>
              <a:latin typeface="Calibri" panose="020F0502020204030204"/>
              <a:ea typeface="+mn-ea"/>
              <a:cs typeface="+mn-cs"/>
            </a:rPr>
            <a:t>Work in</a:t>
          </a:r>
        </a:p>
      </dgm:t>
    </dgm:pt>
    <dgm:pt modelId="{01DC387C-D3D8-41BD-8B1D-8E8587472D61}" type="parTrans" cxnId="{CBB559D7-77D2-4041-828C-E244099C8FF8}">
      <dgm:prSet/>
      <dgm:spPr/>
      <dgm:t>
        <a:bodyPr/>
        <a:lstStyle/>
        <a:p>
          <a:endParaRPr lang="en-US"/>
        </a:p>
      </dgm:t>
    </dgm:pt>
    <dgm:pt modelId="{7B9F7609-DED4-4766-86B6-145060275000}" type="sibTrans" cxnId="{CBB559D7-77D2-4041-828C-E244099C8FF8}">
      <dgm:prSet/>
      <dgm:spPr/>
      <dgm:t>
        <a:bodyPr/>
        <a:lstStyle/>
        <a:p>
          <a:endParaRPr lang="en-US"/>
        </a:p>
      </dgm:t>
    </dgm:pt>
    <dgm:pt modelId="{D8240CEF-A7B8-47BA-90C9-025CD6A16E7A}">
      <dgm:prSet custT="1"/>
      <dgm:spPr>
        <a:solidFill>
          <a:srgbClr val="0070C0">
            <a:alpha val="90000"/>
          </a:srgb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a:solidFill>
                <a:schemeClr val="bg1"/>
              </a:solidFill>
              <a:latin typeface="Calibri" panose="020F0502020204030204"/>
              <a:ea typeface="+mn-ea"/>
              <a:cs typeface="+mn-cs"/>
            </a:rPr>
            <a:t>Work in partnership with academic assessors to evaluate and recommend progression</a:t>
          </a:r>
        </a:p>
      </dgm:t>
    </dgm:pt>
    <dgm:pt modelId="{16C00891-AC19-4A4F-966E-FE28E9EB5B74}" type="parTrans" cxnId="{B2CDC4AF-D9B6-4A64-B868-BA0E39385AF9}">
      <dgm:prSet/>
      <dgm:spPr/>
      <dgm:t>
        <a:bodyPr/>
        <a:lstStyle/>
        <a:p>
          <a:endParaRPr lang="en-US"/>
        </a:p>
      </dgm:t>
    </dgm:pt>
    <dgm:pt modelId="{A005391D-A3FF-40C6-9A13-DF11B2ABDBBF}" type="sibTrans" cxnId="{B2CDC4AF-D9B6-4A64-B868-BA0E39385AF9}">
      <dgm:prSet/>
      <dgm:spPr/>
      <dgm:t>
        <a:bodyPr/>
        <a:lstStyle/>
        <a:p>
          <a:endParaRPr lang="en-US"/>
        </a:p>
      </dgm:t>
    </dgm:pt>
    <dgm:pt modelId="{536D0E65-F420-4F77-8E81-E9D03CF00CCA}">
      <dgm:prSet/>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ysClr val="window" lastClr="FFFFFF"/>
              </a:solidFill>
              <a:latin typeface="Calibri" panose="020F0502020204030204"/>
              <a:ea typeface="+mn-ea"/>
              <a:cs typeface="+mn-cs"/>
            </a:rPr>
            <a:t>Opportunities</a:t>
          </a:r>
        </a:p>
      </dgm:t>
    </dgm:pt>
    <dgm:pt modelId="{7653D9DA-A229-496D-AAD1-12AC3A25C27C}" type="parTrans" cxnId="{8858EE4A-FA2D-44FB-A31E-30E3D5FF5753}">
      <dgm:prSet/>
      <dgm:spPr/>
      <dgm:t>
        <a:bodyPr/>
        <a:lstStyle/>
        <a:p>
          <a:endParaRPr lang="en-US"/>
        </a:p>
      </dgm:t>
    </dgm:pt>
    <dgm:pt modelId="{3747CDCA-0443-4F0C-B039-E6CBED715860}" type="sibTrans" cxnId="{8858EE4A-FA2D-44FB-A31E-30E3D5FF5753}">
      <dgm:prSet/>
      <dgm:spPr/>
      <dgm:t>
        <a:bodyPr/>
        <a:lstStyle/>
        <a:p>
          <a:endParaRPr lang="en-US"/>
        </a:p>
      </dgm:t>
    </dgm:pt>
    <dgm:pt modelId="{519F6216-12EB-47A0-8BB5-82D9B5552708}">
      <dgm:prSet custT="1"/>
      <dgm:spPr>
        <a:solidFill>
          <a:srgbClr val="0070C0">
            <a:alpha val="90000"/>
          </a:srgb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800" dirty="0">
              <a:solidFill>
                <a:schemeClr val="bg1"/>
              </a:solidFill>
              <a:latin typeface="Calibri" panose="020F0502020204030204"/>
              <a:ea typeface="+mn-ea"/>
              <a:cs typeface="+mn-cs"/>
            </a:rPr>
            <a:t>Have sufficient opportunities to periodically observe the student across environments</a:t>
          </a:r>
        </a:p>
      </dgm:t>
    </dgm:pt>
    <dgm:pt modelId="{725F8490-2172-405D-962D-1FC3786AD4F2}" type="parTrans" cxnId="{91953BD2-39D7-4DD5-95D2-BAC3AE5A20DD}">
      <dgm:prSet/>
      <dgm:spPr/>
      <dgm:t>
        <a:bodyPr/>
        <a:lstStyle/>
        <a:p>
          <a:endParaRPr lang="en-US"/>
        </a:p>
      </dgm:t>
    </dgm:pt>
    <dgm:pt modelId="{66D53F45-3D74-47EC-87CB-057B40EC587E}" type="sibTrans" cxnId="{91953BD2-39D7-4DD5-95D2-BAC3AE5A20DD}">
      <dgm:prSet/>
      <dgm:spPr/>
      <dgm:t>
        <a:bodyPr/>
        <a:lstStyle/>
        <a:p>
          <a:endParaRPr lang="en-US"/>
        </a:p>
      </dgm:t>
    </dgm:pt>
    <dgm:pt modelId="{D5527864-C3D3-4DBE-A476-E490F3E6D6BF}">
      <dgm:prSet/>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ysClr val="window" lastClr="FFFFFF"/>
              </a:solidFill>
              <a:latin typeface="Calibri" panose="020F0502020204030204"/>
              <a:ea typeface="+mn-ea"/>
              <a:cs typeface="+mn-cs"/>
            </a:rPr>
            <a:t>Conduct</a:t>
          </a:r>
        </a:p>
      </dgm:t>
    </dgm:pt>
    <dgm:pt modelId="{780F3272-9907-4191-8324-772706487913}" type="sibTrans" cxnId="{6877A428-9BCA-4CC7-9EF1-1F8C1499A2FB}">
      <dgm:prSet/>
      <dgm:spPr/>
      <dgm:t>
        <a:bodyPr/>
        <a:lstStyle/>
        <a:p>
          <a:endParaRPr lang="en-US"/>
        </a:p>
      </dgm:t>
    </dgm:pt>
    <dgm:pt modelId="{D982FA58-0955-4404-A405-7F04CCD1A802}" type="parTrans" cxnId="{6877A428-9BCA-4CC7-9EF1-1F8C1499A2FB}">
      <dgm:prSet/>
      <dgm:spPr/>
      <dgm:t>
        <a:bodyPr/>
        <a:lstStyle/>
        <a:p>
          <a:endParaRPr lang="en-US"/>
        </a:p>
      </dgm:t>
    </dgm:pt>
    <dgm:pt modelId="{955233CC-DA1C-42B9-B8E2-1638375A6065}">
      <dgm:prSet/>
      <dgm:spPr>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ysClr val="window" lastClr="FFFFFF"/>
              </a:solidFill>
              <a:latin typeface="Calibri" panose="020F0502020204030204"/>
              <a:ea typeface="+mn-ea"/>
              <a:cs typeface="+mn-cs"/>
            </a:rPr>
            <a:t>Make and record</a:t>
          </a:r>
        </a:p>
      </dgm:t>
    </dgm:pt>
    <dgm:pt modelId="{CF842155-6A63-4B6B-B501-1DECF6014F13}" type="sibTrans" cxnId="{D77D8B16-A9BB-4D0B-B3FA-61CA2D5F05F2}">
      <dgm:prSet/>
      <dgm:spPr/>
      <dgm:t>
        <a:bodyPr/>
        <a:lstStyle/>
        <a:p>
          <a:endParaRPr lang="en-US"/>
        </a:p>
      </dgm:t>
    </dgm:pt>
    <dgm:pt modelId="{E25D7048-9413-4B79-9A1C-17EE60CFC7D4}" type="parTrans" cxnId="{D77D8B16-A9BB-4D0B-B3FA-61CA2D5F05F2}">
      <dgm:prSet/>
      <dgm:spPr/>
      <dgm:t>
        <a:bodyPr/>
        <a:lstStyle/>
        <a:p>
          <a:endParaRPr lang="en-US"/>
        </a:p>
      </dgm:t>
    </dgm:pt>
    <dgm:pt modelId="{94EB63A4-932B-4038-A5FA-A4EB50DFFA9E}" type="pres">
      <dgm:prSet presAssocID="{741D8F5E-F85D-4DC4-9445-61FB94AEA256}" presName="Name0" presStyleCnt="0">
        <dgm:presLayoutVars>
          <dgm:dir/>
          <dgm:animLvl val="lvl"/>
          <dgm:resizeHandles val="exact"/>
        </dgm:presLayoutVars>
      </dgm:prSet>
      <dgm:spPr/>
    </dgm:pt>
    <dgm:pt modelId="{395E29CB-0279-42C6-82B2-DB6A33969513}" type="pres">
      <dgm:prSet presAssocID="{D5527864-C3D3-4DBE-A476-E490F3E6D6BF}" presName="linNode" presStyleCnt="0"/>
      <dgm:spPr/>
    </dgm:pt>
    <dgm:pt modelId="{42B87144-7EBB-4038-B37D-30E9AE6DE9BE}" type="pres">
      <dgm:prSet presAssocID="{D5527864-C3D3-4DBE-A476-E490F3E6D6BF}" presName="parentText" presStyleLbl="node1" presStyleIdx="0" presStyleCnt="5" custScaleX="254537" custLinFactNeighborX="-5552" custLinFactNeighborY="-3050">
        <dgm:presLayoutVars>
          <dgm:chMax val="1"/>
          <dgm:bulletEnabled val="1"/>
        </dgm:presLayoutVars>
      </dgm:prSet>
      <dgm:spPr>
        <a:xfrm>
          <a:off x="0" y="2174"/>
          <a:ext cx="1841576" cy="950667"/>
        </a:xfrm>
        <a:prstGeom prst="roundRect">
          <a:avLst/>
        </a:prstGeom>
      </dgm:spPr>
    </dgm:pt>
    <dgm:pt modelId="{50D2670A-0B1F-4E25-84E1-6553491A4700}" type="pres">
      <dgm:prSet presAssocID="{D5527864-C3D3-4DBE-A476-E490F3E6D6BF}" presName="descendantText" presStyleLbl="alignAccFollowNode1" presStyleIdx="0" presStyleCnt="5" custScaleX="265988" custScaleY="86312" custLinFactNeighborX="40292" custLinFactNeighborY="8933">
        <dgm:presLayoutVars>
          <dgm:bulletEnabled val="1"/>
        </dgm:presLayoutVars>
      </dgm:prSet>
      <dgm:spPr>
        <a:xfrm rot="5400000">
          <a:off x="3098267" y="-1159449"/>
          <a:ext cx="760533" cy="3273914"/>
        </a:xfrm>
        <a:prstGeom prst="round2SameRect">
          <a:avLst/>
        </a:prstGeom>
      </dgm:spPr>
    </dgm:pt>
    <dgm:pt modelId="{99E3C741-3F7F-44AD-B0A0-DFA5605C5ADA}" type="pres">
      <dgm:prSet presAssocID="{780F3272-9907-4191-8324-772706487913}" presName="sp" presStyleCnt="0"/>
      <dgm:spPr/>
    </dgm:pt>
    <dgm:pt modelId="{A7EE81D9-E76F-48B3-8E8F-CD393B8339A4}" type="pres">
      <dgm:prSet presAssocID="{955233CC-DA1C-42B9-B8E2-1638375A6065}" presName="linNode" presStyleCnt="0"/>
      <dgm:spPr/>
    </dgm:pt>
    <dgm:pt modelId="{122B31CA-9238-490A-989A-AFE971F362EE}" type="pres">
      <dgm:prSet presAssocID="{955233CC-DA1C-42B9-B8E2-1638375A6065}" presName="parentText" presStyleLbl="node1" presStyleIdx="1" presStyleCnt="5" custScaleX="111396">
        <dgm:presLayoutVars>
          <dgm:chMax val="1"/>
          <dgm:bulletEnabled val="1"/>
        </dgm:presLayoutVars>
      </dgm:prSet>
      <dgm:spPr>
        <a:xfrm>
          <a:off x="0" y="1000374"/>
          <a:ext cx="1841576" cy="950667"/>
        </a:xfrm>
        <a:prstGeom prst="roundRect">
          <a:avLst/>
        </a:prstGeom>
      </dgm:spPr>
    </dgm:pt>
    <dgm:pt modelId="{78AE0820-55C5-4CB9-86DB-0F8FBA39408B}" type="pres">
      <dgm:prSet presAssocID="{955233CC-DA1C-42B9-B8E2-1638375A6065}" presName="descendantText" presStyleLbl="alignAccFollowNode1" presStyleIdx="1" presStyleCnt="5" custScaleX="113964" custScaleY="142068" custLinFactNeighborX="-66" custLinFactNeighborY="-1794">
        <dgm:presLayoutVars>
          <dgm:bulletEnabled val="1"/>
        </dgm:presLayoutVars>
      </dgm:prSet>
      <dgm:spPr>
        <a:xfrm rot="5400000">
          <a:off x="3098267" y="-161248"/>
          <a:ext cx="760533" cy="3273914"/>
        </a:xfrm>
        <a:prstGeom prst="round2SameRect">
          <a:avLst/>
        </a:prstGeom>
      </dgm:spPr>
    </dgm:pt>
    <dgm:pt modelId="{3C2B7BB9-5004-47CC-AFF1-6B9EA3E3645F}" type="pres">
      <dgm:prSet presAssocID="{CF842155-6A63-4B6B-B501-1DECF6014F13}" presName="sp" presStyleCnt="0"/>
      <dgm:spPr/>
    </dgm:pt>
    <dgm:pt modelId="{8C3FFF2A-27C7-43A7-A7A3-3DD1C35912F0}" type="pres">
      <dgm:prSet presAssocID="{611B53A1-7154-45B6-814E-B81641D67F6A}" presName="linNode" presStyleCnt="0"/>
      <dgm:spPr/>
    </dgm:pt>
    <dgm:pt modelId="{31D6353A-0694-4D40-A8D5-33C4B6B00DB2}" type="pres">
      <dgm:prSet presAssocID="{611B53A1-7154-45B6-814E-B81641D67F6A}" presName="parentText" presStyleLbl="node1" presStyleIdx="2" presStyleCnt="5">
        <dgm:presLayoutVars>
          <dgm:chMax val="1"/>
          <dgm:bulletEnabled val="1"/>
        </dgm:presLayoutVars>
      </dgm:prSet>
      <dgm:spPr>
        <a:xfrm>
          <a:off x="0" y="1998575"/>
          <a:ext cx="1841576" cy="950667"/>
        </a:xfrm>
        <a:prstGeom prst="roundRect">
          <a:avLst/>
        </a:prstGeom>
      </dgm:spPr>
    </dgm:pt>
    <dgm:pt modelId="{E48CCE6C-EF7C-4F80-B816-2024CE6730B9}" type="pres">
      <dgm:prSet presAssocID="{611B53A1-7154-45B6-814E-B81641D67F6A}" presName="descendantText" presStyleLbl="alignAccFollowNode1" presStyleIdx="2" presStyleCnt="5">
        <dgm:presLayoutVars>
          <dgm:bulletEnabled val="1"/>
        </dgm:presLayoutVars>
      </dgm:prSet>
      <dgm:spPr>
        <a:xfrm rot="5400000">
          <a:off x="3098267" y="836951"/>
          <a:ext cx="760533" cy="3273914"/>
        </a:xfrm>
        <a:prstGeom prst="round2SameRect">
          <a:avLst/>
        </a:prstGeom>
      </dgm:spPr>
    </dgm:pt>
    <dgm:pt modelId="{766C43E2-07DC-473E-8302-ECD4EF9D9DE1}" type="pres">
      <dgm:prSet presAssocID="{44081606-1D44-4BC9-8876-2390B50BFE44}" presName="sp" presStyleCnt="0"/>
      <dgm:spPr/>
    </dgm:pt>
    <dgm:pt modelId="{2DEFCBE7-0DB7-47BE-A283-EC597904DE7A}" type="pres">
      <dgm:prSet presAssocID="{8E7B709A-FFEA-4134-AE6D-F7E371B8582D}" presName="linNode" presStyleCnt="0"/>
      <dgm:spPr/>
    </dgm:pt>
    <dgm:pt modelId="{2C2D076B-355A-4B60-8BA1-3C924B7190CE}" type="pres">
      <dgm:prSet presAssocID="{8E7B709A-FFEA-4134-AE6D-F7E371B8582D}" presName="parentText" presStyleLbl="node1" presStyleIdx="3" presStyleCnt="5">
        <dgm:presLayoutVars>
          <dgm:chMax val="1"/>
          <dgm:bulletEnabled val="1"/>
        </dgm:presLayoutVars>
      </dgm:prSet>
      <dgm:spPr>
        <a:xfrm>
          <a:off x="0" y="2996775"/>
          <a:ext cx="1841576" cy="950667"/>
        </a:xfrm>
        <a:prstGeom prst="roundRect">
          <a:avLst/>
        </a:prstGeom>
      </dgm:spPr>
    </dgm:pt>
    <dgm:pt modelId="{19D5C331-E24D-4481-8AEA-4EEF204572AB}" type="pres">
      <dgm:prSet presAssocID="{8E7B709A-FFEA-4134-AE6D-F7E371B8582D}" presName="descendantText" presStyleLbl="alignAccFollowNode1" presStyleIdx="3" presStyleCnt="5">
        <dgm:presLayoutVars>
          <dgm:bulletEnabled val="1"/>
        </dgm:presLayoutVars>
      </dgm:prSet>
      <dgm:spPr>
        <a:xfrm rot="5400000">
          <a:off x="3098267" y="1835152"/>
          <a:ext cx="760533" cy="3273914"/>
        </a:xfrm>
        <a:prstGeom prst="round2SameRect">
          <a:avLst/>
        </a:prstGeom>
      </dgm:spPr>
    </dgm:pt>
    <dgm:pt modelId="{DB07EDC8-9556-49E2-A389-4E850E58570A}" type="pres">
      <dgm:prSet presAssocID="{7B9F7609-DED4-4766-86B6-145060275000}" presName="sp" presStyleCnt="0"/>
      <dgm:spPr/>
    </dgm:pt>
    <dgm:pt modelId="{BB2854C5-401F-4698-B7B8-15753F0831DB}" type="pres">
      <dgm:prSet presAssocID="{536D0E65-F420-4F77-8E81-E9D03CF00CCA}" presName="linNode" presStyleCnt="0"/>
      <dgm:spPr/>
    </dgm:pt>
    <dgm:pt modelId="{11164EE5-048A-4184-BBB9-1CFF20FBC135}" type="pres">
      <dgm:prSet presAssocID="{536D0E65-F420-4F77-8E81-E9D03CF00CCA}" presName="parentText" presStyleLbl="node1" presStyleIdx="4" presStyleCnt="5">
        <dgm:presLayoutVars>
          <dgm:chMax val="1"/>
          <dgm:bulletEnabled val="1"/>
        </dgm:presLayoutVars>
      </dgm:prSet>
      <dgm:spPr>
        <a:xfrm>
          <a:off x="0" y="3994976"/>
          <a:ext cx="1841576" cy="950667"/>
        </a:xfrm>
        <a:prstGeom prst="roundRect">
          <a:avLst/>
        </a:prstGeom>
      </dgm:spPr>
    </dgm:pt>
    <dgm:pt modelId="{6309F0A7-C477-480A-9DB5-1FE262B548ED}" type="pres">
      <dgm:prSet presAssocID="{536D0E65-F420-4F77-8E81-E9D03CF00CCA}" presName="descendantText" presStyleLbl="alignAccFollowNode1" presStyleIdx="4" presStyleCnt="5">
        <dgm:presLayoutVars>
          <dgm:bulletEnabled val="1"/>
        </dgm:presLayoutVars>
      </dgm:prSet>
      <dgm:spPr>
        <a:xfrm rot="5400000">
          <a:off x="3098267" y="2833352"/>
          <a:ext cx="760533" cy="3273914"/>
        </a:xfrm>
        <a:prstGeom prst="round2SameRect">
          <a:avLst/>
        </a:prstGeom>
      </dgm:spPr>
    </dgm:pt>
  </dgm:ptLst>
  <dgm:cxnLst>
    <dgm:cxn modelId="{D4CE5E11-28B3-4597-85E2-7170A9E4E8AC}" srcId="{955233CC-DA1C-42B9-B8E2-1638375A6065}" destId="{9C201295-C713-421D-BF6E-3DE6FCABF369}" srcOrd="0" destOrd="0" parTransId="{EA144E2E-8414-4C0B-A58D-96A703501C86}" sibTransId="{91256846-9C9F-46CC-B03D-E03D8E2C0ACA}"/>
    <dgm:cxn modelId="{D77D8B16-A9BB-4D0B-B3FA-61CA2D5F05F2}" srcId="{741D8F5E-F85D-4DC4-9445-61FB94AEA256}" destId="{955233CC-DA1C-42B9-B8E2-1638375A6065}" srcOrd="1" destOrd="0" parTransId="{E25D7048-9413-4B79-9A1C-17EE60CFC7D4}" sibTransId="{CF842155-6A63-4B6B-B501-1DECF6014F13}"/>
    <dgm:cxn modelId="{EF8B6A1F-24BA-4DDD-B9A8-867221054888}" type="presOf" srcId="{955233CC-DA1C-42B9-B8E2-1638375A6065}" destId="{122B31CA-9238-490A-989A-AFE971F362EE}" srcOrd="0" destOrd="0" presId="urn:microsoft.com/office/officeart/2005/8/layout/vList5"/>
    <dgm:cxn modelId="{6877A428-9BCA-4CC7-9EF1-1F8C1499A2FB}" srcId="{741D8F5E-F85D-4DC4-9445-61FB94AEA256}" destId="{D5527864-C3D3-4DBE-A476-E490F3E6D6BF}" srcOrd="0" destOrd="0" parTransId="{D982FA58-0955-4404-A405-7F04CCD1A802}" sibTransId="{780F3272-9907-4191-8324-772706487913}"/>
    <dgm:cxn modelId="{D2EA542D-B8E1-4684-AEAC-87C17B0CC696}" type="presOf" srcId="{741D8F5E-F85D-4DC4-9445-61FB94AEA256}" destId="{94EB63A4-932B-4038-A5FA-A4EB50DFFA9E}" srcOrd="0" destOrd="0" presId="urn:microsoft.com/office/officeart/2005/8/layout/vList5"/>
    <dgm:cxn modelId="{EE65E534-77A8-460F-99A8-21CF5CEC7A33}" type="presOf" srcId="{536D0E65-F420-4F77-8E81-E9D03CF00CCA}" destId="{11164EE5-048A-4184-BBB9-1CFF20FBC135}" srcOrd="0" destOrd="0" presId="urn:microsoft.com/office/officeart/2005/8/layout/vList5"/>
    <dgm:cxn modelId="{484DA63A-CDDB-4005-8D54-7E7C2D637E8A}" type="presOf" srcId="{9C201295-C713-421D-BF6E-3DE6FCABF369}" destId="{78AE0820-55C5-4CB9-86DB-0F8FBA39408B}" srcOrd="0" destOrd="0" presId="urn:microsoft.com/office/officeart/2005/8/layout/vList5"/>
    <dgm:cxn modelId="{8858EE4A-FA2D-44FB-A31E-30E3D5FF5753}" srcId="{741D8F5E-F85D-4DC4-9445-61FB94AEA256}" destId="{536D0E65-F420-4F77-8E81-E9D03CF00CCA}" srcOrd="4" destOrd="0" parTransId="{7653D9DA-A229-496D-AAD1-12AC3A25C27C}" sibTransId="{3747CDCA-0443-4F0C-B039-E6CBED715860}"/>
    <dgm:cxn modelId="{B4070F58-29FC-420B-AE50-0D6C1841CAD3}" type="presOf" srcId="{611B53A1-7154-45B6-814E-B81641D67F6A}" destId="{31D6353A-0694-4D40-A8D5-33C4B6B00DB2}" srcOrd="0" destOrd="0" presId="urn:microsoft.com/office/officeart/2005/8/layout/vList5"/>
    <dgm:cxn modelId="{AFC49459-D4DA-45CF-9D7D-3872BAA62495}" type="presOf" srcId="{D8240CEF-A7B8-47BA-90C9-025CD6A16E7A}" destId="{19D5C331-E24D-4481-8AEA-4EEF204572AB}" srcOrd="0" destOrd="0" presId="urn:microsoft.com/office/officeart/2005/8/layout/vList5"/>
    <dgm:cxn modelId="{D4BB947F-DC73-43F9-92DC-41FCAFE505C1}" type="presOf" srcId="{8E7B709A-FFEA-4134-AE6D-F7E371B8582D}" destId="{2C2D076B-355A-4B60-8BA1-3C924B7190CE}" srcOrd="0" destOrd="0" presId="urn:microsoft.com/office/officeart/2005/8/layout/vList5"/>
    <dgm:cxn modelId="{E224CF91-6F46-491C-93E1-ADB9FB7F6DB7}" type="presOf" srcId="{519F6216-12EB-47A0-8BB5-82D9B5552708}" destId="{6309F0A7-C477-480A-9DB5-1FE262B548ED}" srcOrd="0" destOrd="0" presId="urn:microsoft.com/office/officeart/2005/8/layout/vList5"/>
    <dgm:cxn modelId="{BB8311A1-5D0C-4723-893C-83D6F1A6C86F}" type="presOf" srcId="{D5527864-C3D3-4DBE-A476-E490F3E6D6BF}" destId="{42B87144-7EBB-4038-B37D-30E9AE6DE9BE}" srcOrd="0" destOrd="0" presId="urn:microsoft.com/office/officeart/2005/8/layout/vList5"/>
    <dgm:cxn modelId="{D792C2A2-68BF-474D-A3B8-3E29A823A9D0}" srcId="{611B53A1-7154-45B6-814E-B81641D67F6A}" destId="{EB03819B-6824-46B9-A940-7DFEE4A9519D}" srcOrd="0" destOrd="0" parTransId="{2CF5200E-3CAE-4515-B6F9-77D38E1262FA}" sibTransId="{0676DF49-830D-4678-9B0D-6CD40F10F959}"/>
    <dgm:cxn modelId="{B2CDC4AF-D9B6-4A64-B868-BA0E39385AF9}" srcId="{8E7B709A-FFEA-4134-AE6D-F7E371B8582D}" destId="{D8240CEF-A7B8-47BA-90C9-025CD6A16E7A}" srcOrd="0" destOrd="0" parTransId="{16C00891-AC19-4A4F-966E-FE28E9EB5B74}" sibTransId="{A005391D-A3FF-40C6-9A13-DF11B2ABDBBF}"/>
    <dgm:cxn modelId="{9E468FB0-DDA9-431B-8568-5AB06CE244C5}" type="presOf" srcId="{63213CCB-375A-4BE0-AE8B-F60D9A67BC78}" destId="{50D2670A-0B1F-4E25-84E1-6553491A4700}" srcOrd="0" destOrd="0" presId="urn:microsoft.com/office/officeart/2005/8/layout/vList5"/>
    <dgm:cxn modelId="{D7827CD1-2D5B-4F75-B6E7-AB969F7C895E}" type="presOf" srcId="{EB03819B-6824-46B9-A940-7DFEE4A9519D}" destId="{E48CCE6C-EF7C-4F80-B816-2024CE6730B9}" srcOrd="0" destOrd="0" presId="urn:microsoft.com/office/officeart/2005/8/layout/vList5"/>
    <dgm:cxn modelId="{91953BD2-39D7-4DD5-95D2-BAC3AE5A20DD}" srcId="{536D0E65-F420-4F77-8E81-E9D03CF00CCA}" destId="{519F6216-12EB-47A0-8BB5-82D9B5552708}" srcOrd="0" destOrd="0" parTransId="{725F8490-2172-405D-962D-1FC3786AD4F2}" sibTransId="{66D53F45-3D74-47EC-87CB-057B40EC587E}"/>
    <dgm:cxn modelId="{CBB559D7-77D2-4041-828C-E244099C8FF8}" srcId="{741D8F5E-F85D-4DC4-9445-61FB94AEA256}" destId="{8E7B709A-FFEA-4134-AE6D-F7E371B8582D}" srcOrd="3" destOrd="0" parTransId="{01DC387C-D3D8-41BD-8B1D-8E8587472D61}" sibTransId="{7B9F7609-DED4-4766-86B6-145060275000}"/>
    <dgm:cxn modelId="{7395C7DA-2D0B-475F-B427-3EB56BDC1BF3}" srcId="{D5527864-C3D3-4DBE-A476-E490F3E6D6BF}" destId="{63213CCB-375A-4BE0-AE8B-F60D9A67BC78}" srcOrd="0" destOrd="0" parTransId="{FC4938BB-836E-4589-A89C-4CF5F41F0337}" sibTransId="{63ABFB0F-0D20-4670-B6ED-4052AB61F7FE}"/>
    <dgm:cxn modelId="{289151E7-AF08-4114-AD86-45D7152C471D}" srcId="{741D8F5E-F85D-4DC4-9445-61FB94AEA256}" destId="{611B53A1-7154-45B6-814E-B81641D67F6A}" srcOrd="2" destOrd="0" parTransId="{FE523E31-98AA-43FC-949B-84753052FBCD}" sibTransId="{44081606-1D44-4BC9-8876-2390B50BFE44}"/>
    <dgm:cxn modelId="{DE065F3F-877A-48A7-B42C-5A99F4DF045E}" type="presParOf" srcId="{94EB63A4-932B-4038-A5FA-A4EB50DFFA9E}" destId="{395E29CB-0279-42C6-82B2-DB6A33969513}" srcOrd="0" destOrd="0" presId="urn:microsoft.com/office/officeart/2005/8/layout/vList5"/>
    <dgm:cxn modelId="{F4C657AA-6D60-4132-8FF2-A0C8084BB5BD}" type="presParOf" srcId="{395E29CB-0279-42C6-82B2-DB6A33969513}" destId="{42B87144-7EBB-4038-B37D-30E9AE6DE9BE}" srcOrd="0" destOrd="0" presId="urn:microsoft.com/office/officeart/2005/8/layout/vList5"/>
    <dgm:cxn modelId="{2B1341F1-F3E7-44BE-BF9D-7B80AE4CA1D8}" type="presParOf" srcId="{395E29CB-0279-42C6-82B2-DB6A33969513}" destId="{50D2670A-0B1F-4E25-84E1-6553491A4700}" srcOrd="1" destOrd="0" presId="urn:microsoft.com/office/officeart/2005/8/layout/vList5"/>
    <dgm:cxn modelId="{0D464A68-72D7-4514-A5DF-68FECF95EC65}" type="presParOf" srcId="{94EB63A4-932B-4038-A5FA-A4EB50DFFA9E}" destId="{99E3C741-3F7F-44AD-B0A0-DFA5605C5ADA}" srcOrd="1" destOrd="0" presId="urn:microsoft.com/office/officeart/2005/8/layout/vList5"/>
    <dgm:cxn modelId="{ACDD05B5-B185-4E5B-B1BB-704FB0390CE8}" type="presParOf" srcId="{94EB63A4-932B-4038-A5FA-A4EB50DFFA9E}" destId="{A7EE81D9-E76F-48B3-8E8F-CD393B8339A4}" srcOrd="2" destOrd="0" presId="urn:microsoft.com/office/officeart/2005/8/layout/vList5"/>
    <dgm:cxn modelId="{FE237C8C-5046-4F78-A478-778882E20C25}" type="presParOf" srcId="{A7EE81D9-E76F-48B3-8E8F-CD393B8339A4}" destId="{122B31CA-9238-490A-989A-AFE971F362EE}" srcOrd="0" destOrd="0" presId="urn:microsoft.com/office/officeart/2005/8/layout/vList5"/>
    <dgm:cxn modelId="{EADC6539-5A5E-4E3C-BD46-94C56CC0E501}" type="presParOf" srcId="{A7EE81D9-E76F-48B3-8E8F-CD393B8339A4}" destId="{78AE0820-55C5-4CB9-86DB-0F8FBA39408B}" srcOrd="1" destOrd="0" presId="urn:microsoft.com/office/officeart/2005/8/layout/vList5"/>
    <dgm:cxn modelId="{AF6C092B-8D06-40D5-8781-E03BD3BDAAFD}" type="presParOf" srcId="{94EB63A4-932B-4038-A5FA-A4EB50DFFA9E}" destId="{3C2B7BB9-5004-47CC-AFF1-6B9EA3E3645F}" srcOrd="3" destOrd="0" presId="urn:microsoft.com/office/officeart/2005/8/layout/vList5"/>
    <dgm:cxn modelId="{EDF8A659-9103-45F5-BF23-E46C3A534141}" type="presParOf" srcId="{94EB63A4-932B-4038-A5FA-A4EB50DFFA9E}" destId="{8C3FFF2A-27C7-43A7-A7A3-3DD1C35912F0}" srcOrd="4" destOrd="0" presId="urn:microsoft.com/office/officeart/2005/8/layout/vList5"/>
    <dgm:cxn modelId="{0ECB4F83-1FA7-4CE3-9D0D-20184FAEA433}" type="presParOf" srcId="{8C3FFF2A-27C7-43A7-A7A3-3DD1C35912F0}" destId="{31D6353A-0694-4D40-A8D5-33C4B6B00DB2}" srcOrd="0" destOrd="0" presId="urn:microsoft.com/office/officeart/2005/8/layout/vList5"/>
    <dgm:cxn modelId="{2D131414-DBEE-47F9-8C1D-474CA3CA5E44}" type="presParOf" srcId="{8C3FFF2A-27C7-43A7-A7A3-3DD1C35912F0}" destId="{E48CCE6C-EF7C-4F80-B816-2024CE6730B9}" srcOrd="1" destOrd="0" presId="urn:microsoft.com/office/officeart/2005/8/layout/vList5"/>
    <dgm:cxn modelId="{83290C91-BC7B-43AA-8C42-C8194E2C8BD7}" type="presParOf" srcId="{94EB63A4-932B-4038-A5FA-A4EB50DFFA9E}" destId="{766C43E2-07DC-473E-8302-ECD4EF9D9DE1}" srcOrd="5" destOrd="0" presId="urn:microsoft.com/office/officeart/2005/8/layout/vList5"/>
    <dgm:cxn modelId="{74F8218F-CB28-422D-8300-8C107D90694E}" type="presParOf" srcId="{94EB63A4-932B-4038-A5FA-A4EB50DFFA9E}" destId="{2DEFCBE7-0DB7-47BE-A283-EC597904DE7A}" srcOrd="6" destOrd="0" presId="urn:microsoft.com/office/officeart/2005/8/layout/vList5"/>
    <dgm:cxn modelId="{C355343F-F5AA-43FD-B507-7F973221A97E}" type="presParOf" srcId="{2DEFCBE7-0DB7-47BE-A283-EC597904DE7A}" destId="{2C2D076B-355A-4B60-8BA1-3C924B7190CE}" srcOrd="0" destOrd="0" presId="urn:microsoft.com/office/officeart/2005/8/layout/vList5"/>
    <dgm:cxn modelId="{2876CCE0-406A-48F9-87B5-D5942E7C1628}" type="presParOf" srcId="{2DEFCBE7-0DB7-47BE-A283-EC597904DE7A}" destId="{19D5C331-E24D-4481-8AEA-4EEF204572AB}" srcOrd="1" destOrd="0" presId="urn:microsoft.com/office/officeart/2005/8/layout/vList5"/>
    <dgm:cxn modelId="{84C2579B-488F-4839-979D-70DC4A54A4C4}" type="presParOf" srcId="{94EB63A4-932B-4038-A5FA-A4EB50DFFA9E}" destId="{DB07EDC8-9556-49E2-A389-4E850E58570A}" srcOrd="7" destOrd="0" presId="urn:microsoft.com/office/officeart/2005/8/layout/vList5"/>
    <dgm:cxn modelId="{32E1939C-1C4C-48A5-B216-5A4C63FEE4BC}" type="presParOf" srcId="{94EB63A4-932B-4038-A5FA-A4EB50DFFA9E}" destId="{BB2854C5-401F-4698-B7B8-15753F0831DB}" srcOrd="8" destOrd="0" presId="urn:microsoft.com/office/officeart/2005/8/layout/vList5"/>
    <dgm:cxn modelId="{2E4C9FA7-83F8-4E15-BF28-8687F33C326D}" type="presParOf" srcId="{BB2854C5-401F-4698-B7B8-15753F0831DB}" destId="{11164EE5-048A-4184-BBB9-1CFF20FBC135}" srcOrd="0" destOrd="0" presId="urn:microsoft.com/office/officeart/2005/8/layout/vList5"/>
    <dgm:cxn modelId="{0C00EC65-4F41-4D03-AD92-5BAB644BA117}" type="presParOf" srcId="{BB2854C5-401F-4698-B7B8-15753F0831DB}" destId="{6309F0A7-C477-480A-9DB5-1FE262B548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D8F5E-F85D-4DC4-9445-61FB94AEA256}"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D8240CEF-A7B8-47BA-90C9-025CD6A16E7A}">
      <dgm:prSet custT="1"/>
      <dgm:spPr>
        <a:xfrm rot="5400000">
          <a:off x="3098267" y="1835152"/>
          <a:ext cx="760533" cy="3273914"/>
        </a:xfrm>
        <a:solidFill>
          <a:srgbClr val="002060">
            <a:alpha val="90000"/>
          </a:srgbClr>
        </a:solidFill>
        <a:ln w="6350" cap="flat" cmpd="sng" algn="ctr">
          <a:solidFill>
            <a:srgbClr val="44546A">
              <a:alpha val="90000"/>
              <a:tint val="40000"/>
              <a:hueOff val="0"/>
              <a:satOff val="0"/>
              <a:lumOff val="0"/>
              <a:alphaOff val="0"/>
            </a:srgbClr>
          </a:solidFill>
          <a:prstDash val="solid"/>
          <a:miter lim="800000"/>
        </a:ln>
        <a:effectLst/>
      </dgm:spPr>
      <dgm:t>
        <a:bodyPr/>
        <a:lstStyle/>
        <a:p>
          <a:r>
            <a:rPr lang="en-US" sz="3200" b="0" cap="none" spc="0" dirty="0">
              <a:ln w="18415" cmpd="sng">
                <a:solidFill>
                  <a:srgbClr val="FFFFFF"/>
                </a:solidFill>
                <a:prstDash val="solid"/>
              </a:ln>
              <a:solidFill>
                <a:srgbClr val="FFFFFF"/>
              </a:solidFill>
              <a:effectLst/>
              <a:latin typeface="Calibri" panose="020F0502020204030204"/>
              <a:ea typeface="+mn-ea"/>
              <a:cs typeface="+mn-cs"/>
            </a:rPr>
            <a:t>Feedback</a:t>
          </a:r>
        </a:p>
      </dgm:t>
    </dgm:pt>
    <dgm:pt modelId="{16C00891-AC19-4A4F-966E-FE28E9EB5B74}" type="parTrans" cxnId="{B2CDC4AF-D9B6-4A64-B868-BA0E39385AF9}">
      <dgm:prSet/>
      <dgm:spPr/>
      <dgm:t>
        <a:bodyPr/>
        <a:lstStyle/>
        <a:p>
          <a:endParaRPr lang="en-US"/>
        </a:p>
      </dgm:t>
    </dgm:pt>
    <dgm:pt modelId="{A005391D-A3FF-40C6-9A13-DF11B2ABDBBF}" type="sibTrans" cxnId="{B2CDC4AF-D9B6-4A64-B868-BA0E39385AF9}">
      <dgm:prSet/>
      <dgm:spPr/>
      <dgm:t>
        <a:bodyPr/>
        <a:lstStyle/>
        <a:p>
          <a:endParaRPr lang="en-US"/>
        </a:p>
      </dgm:t>
    </dgm:pt>
    <dgm:pt modelId="{536D0E65-F420-4F77-8E81-E9D03CF00CCA}">
      <dgm:prSet/>
      <dgm:spPr>
        <a:xfrm>
          <a:off x="0" y="3994976"/>
          <a:ext cx="1841576" cy="950667"/>
        </a:xfrm>
        <a:solidFill>
          <a:srgbClr val="002060"/>
        </a:solidFill>
        <a:ln>
          <a:noFill/>
        </a:ln>
        <a:effectLst/>
      </dgm:spPr>
      <dgm:t>
        <a:bodyPr/>
        <a:lstStyle/>
        <a:p>
          <a:r>
            <a:rPr lang="en-US" dirty="0">
              <a:solidFill>
                <a:sysClr val="window" lastClr="FFFFFF"/>
              </a:solidFill>
              <a:latin typeface="Calibri" panose="020F0502020204030204"/>
              <a:ea typeface="+mn-ea"/>
              <a:cs typeface="+mn-cs"/>
            </a:rPr>
            <a:t>Raise Concern</a:t>
          </a:r>
        </a:p>
      </dgm:t>
    </dgm:pt>
    <dgm:pt modelId="{7653D9DA-A229-496D-AAD1-12AC3A25C27C}" type="parTrans" cxnId="{8858EE4A-FA2D-44FB-A31E-30E3D5FF5753}">
      <dgm:prSet/>
      <dgm:spPr/>
      <dgm:t>
        <a:bodyPr/>
        <a:lstStyle/>
        <a:p>
          <a:endParaRPr lang="en-US"/>
        </a:p>
      </dgm:t>
    </dgm:pt>
    <dgm:pt modelId="{3747CDCA-0443-4F0C-B039-E6CBED715860}" type="sibTrans" cxnId="{8858EE4A-FA2D-44FB-A31E-30E3D5FF5753}">
      <dgm:prSet/>
      <dgm:spPr/>
      <dgm:t>
        <a:bodyPr/>
        <a:lstStyle/>
        <a:p>
          <a:endParaRPr lang="en-US"/>
        </a:p>
      </dgm:t>
    </dgm:pt>
    <dgm:pt modelId="{519F6216-12EB-47A0-8BB5-82D9B5552708}">
      <dgm:prSet custT="1"/>
      <dgm:spPr>
        <a:xfrm rot="5400000">
          <a:off x="3098267" y="2833352"/>
          <a:ext cx="760533" cy="3273914"/>
        </a:xfr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gm:spPr>
      <dgm:t>
        <a:bodyPr/>
        <a:lstStyle/>
        <a:p>
          <a:r>
            <a:rPr lang="en-GB" sz="1400" dirty="0">
              <a:solidFill>
                <a:schemeClr val="bg1"/>
              </a:solidFill>
              <a:latin typeface="Calibri" panose="020F0502020204030204"/>
              <a:ea typeface="+mn-ea"/>
              <a:cs typeface="+mn-cs"/>
            </a:rPr>
            <a:t>Appropriately raise and respond to student conduct and competence concerns and are supported in doing so</a:t>
          </a:r>
          <a:endParaRPr lang="en-US" sz="1400" dirty="0">
            <a:solidFill>
              <a:schemeClr val="bg1"/>
            </a:solidFill>
            <a:latin typeface="Calibri" panose="020F0502020204030204"/>
            <a:ea typeface="+mn-ea"/>
            <a:cs typeface="+mn-cs"/>
          </a:endParaRPr>
        </a:p>
      </dgm:t>
    </dgm:pt>
    <dgm:pt modelId="{725F8490-2172-405D-962D-1FC3786AD4F2}" type="parTrans" cxnId="{91953BD2-39D7-4DD5-95D2-BAC3AE5A20DD}">
      <dgm:prSet/>
      <dgm:spPr/>
      <dgm:t>
        <a:bodyPr/>
        <a:lstStyle/>
        <a:p>
          <a:endParaRPr lang="en-US"/>
        </a:p>
      </dgm:t>
    </dgm:pt>
    <dgm:pt modelId="{66D53F45-3D74-47EC-87CB-057B40EC587E}" type="sibTrans" cxnId="{91953BD2-39D7-4DD5-95D2-BAC3AE5A20DD}">
      <dgm:prSet/>
      <dgm:spPr/>
      <dgm:t>
        <a:bodyPr/>
        <a:lstStyle/>
        <a:p>
          <a:endParaRPr lang="en-US"/>
        </a:p>
      </dgm:t>
    </dgm:pt>
    <dgm:pt modelId="{D5527864-C3D3-4DBE-A476-E490F3E6D6BF}">
      <dgm:prSet/>
      <dgm:spPr>
        <a:xfrm>
          <a:off x="0" y="2174"/>
          <a:ext cx="1841576" cy="950667"/>
        </a:xfrm>
        <a:solidFill>
          <a:srgbClr val="002060"/>
        </a:solidFill>
        <a:ln>
          <a:noFill/>
        </a:ln>
        <a:effectLst/>
      </dgm:spPr>
      <dgm:t>
        <a:bodyPr/>
        <a:lstStyle/>
        <a:p>
          <a:r>
            <a:rPr lang="en-US" dirty="0">
              <a:solidFill>
                <a:sysClr val="window" lastClr="FFFFFF"/>
              </a:solidFill>
              <a:latin typeface="Calibri" panose="020F0502020204030204"/>
              <a:ea typeface="+mn-ea"/>
              <a:cs typeface="+mn-cs"/>
            </a:rPr>
            <a:t>Safe and Effective</a:t>
          </a:r>
        </a:p>
      </dgm:t>
    </dgm:pt>
    <dgm:pt modelId="{780F3272-9907-4191-8324-772706487913}" type="sibTrans" cxnId="{6877A428-9BCA-4CC7-9EF1-1F8C1499A2FB}">
      <dgm:prSet/>
      <dgm:spPr/>
      <dgm:t>
        <a:bodyPr/>
        <a:lstStyle/>
        <a:p>
          <a:endParaRPr lang="en-US"/>
        </a:p>
      </dgm:t>
    </dgm:pt>
    <dgm:pt modelId="{D982FA58-0955-4404-A405-7F04CCD1A802}" type="parTrans" cxnId="{6877A428-9BCA-4CC7-9EF1-1F8C1499A2FB}">
      <dgm:prSet/>
      <dgm:spPr/>
      <dgm:t>
        <a:bodyPr/>
        <a:lstStyle/>
        <a:p>
          <a:endParaRPr lang="en-US"/>
        </a:p>
      </dgm:t>
    </dgm:pt>
    <dgm:pt modelId="{955233CC-DA1C-42B9-B8E2-1638375A6065}">
      <dgm:prSet/>
      <dgm:spPr>
        <a:xfrm>
          <a:off x="0" y="1000374"/>
          <a:ext cx="1841576" cy="950667"/>
        </a:xfrm>
        <a:solidFill>
          <a:srgbClr val="002060"/>
        </a:solidFill>
        <a:ln>
          <a:noFill/>
        </a:ln>
        <a:effectLst/>
      </dgm:spPr>
      <dgm:t>
        <a:bodyPr/>
        <a:lstStyle/>
        <a:p>
          <a:r>
            <a:rPr lang="en-US" dirty="0">
              <a:solidFill>
                <a:sysClr val="window" lastClr="FFFFFF"/>
              </a:solidFill>
              <a:latin typeface="Calibri" panose="020F0502020204030204"/>
              <a:ea typeface="+mn-ea"/>
              <a:cs typeface="+mn-cs"/>
            </a:rPr>
            <a:t>Support and Supervise</a:t>
          </a:r>
        </a:p>
      </dgm:t>
    </dgm:pt>
    <dgm:pt modelId="{CF842155-6A63-4B6B-B501-1DECF6014F13}" type="sibTrans" cxnId="{D77D8B16-A9BB-4D0B-B3FA-61CA2D5F05F2}">
      <dgm:prSet/>
      <dgm:spPr/>
      <dgm:t>
        <a:bodyPr/>
        <a:lstStyle/>
        <a:p>
          <a:endParaRPr lang="en-US"/>
        </a:p>
      </dgm:t>
    </dgm:pt>
    <dgm:pt modelId="{E25D7048-9413-4B79-9A1C-17EE60CFC7D4}" type="parTrans" cxnId="{D77D8B16-A9BB-4D0B-B3FA-61CA2D5F05F2}">
      <dgm:prSet/>
      <dgm:spPr/>
      <dgm:t>
        <a:bodyPr/>
        <a:lstStyle/>
        <a:p>
          <a:endParaRPr lang="en-US"/>
        </a:p>
      </dgm:t>
    </dgm:pt>
    <dgm:pt modelId="{63213CCB-375A-4BE0-AE8B-F60D9A67BC78}">
      <dgm:prSet custT="1"/>
      <dgm:spPr>
        <a:xfrm>
          <a:off x="0" y="1000374"/>
          <a:ext cx="1841576" cy="950667"/>
        </a:xfrm>
        <a:solidFill>
          <a:srgbClr val="0070C0">
            <a:alpha val="90000"/>
          </a:srgbClr>
        </a:solidFill>
      </dgm:spPr>
      <dgm:t>
        <a:bodyPr/>
        <a:lstStyle/>
        <a:p>
          <a:r>
            <a:rPr lang="en-GB" sz="1400" dirty="0">
              <a:solidFill>
                <a:schemeClr val="bg1"/>
              </a:solidFill>
              <a:latin typeface="Calibri" panose="020F0502020204030204"/>
              <a:ea typeface="+mn-ea"/>
              <a:cs typeface="+mn-cs"/>
            </a:rPr>
            <a:t>practice supervision ensures safe and effective learning experiences that uphold public protection and the safety of people </a:t>
          </a:r>
          <a:endParaRPr lang="en-US" sz="1400" dirty="0">
            <a:solidFill>
              <a:schemeClr val="bg1"/>
            </a:solidFill>
            <a:latin typeface="Calibri" panose="020F0502020204030204"/>
            <a:ea typeface="+mn-ea"/>
            <a:cs typeface="+mn-cs"/>
          </a:endParaRPr>
        </a:p>
      </dgm:t>
    </dgm:pt>
    <dgm:pt modelId="{63ABFB0F-0D20-4670-B6ED-4052AB61F7FE}" type="sibTrans" cxnId="{7395C7DA-2D0B-475F-B427-3EB56BDC1BF3}">
      <dgm:prSet/>
      <dgm:spPr/>
      <dgm:t>
        <a:bodyPr/>
        <a:lstStyle/>
        <a:p>
          <a:endParaRPr lang="en-US"/>
        </a:p>
      </dgm:t>
    </dgm:pt>
    <dgm:pt modelId="{FC4938BB-836E-4589-A89C-4CF5F41F0337}" type="parTrans" cxnId="{7395C7DA-2D0B-475F-B427-3EB56BDC1BF3}">
      <dgm:prSet/>
      <dgm:spPr/>
      <dgm:t>
        <a:bodyPr/>
        <a:lstStyle/>
        <a:p>
          <a:endParaRPr lang="en-US"/>
        </a:p>
      </dgm:t>
    </dgm:pt>
    <dgm:pt modelId="{C77B1213-2E92-44C0-A6DB-7266F7863406}">
      <dgm:prSet custScaleX="103604" custT="1" custLinFactNeighborX="-1506" custLinFactNeighborY="-507"/>
      <dgm:spPr>
        <a:prstGeom prst="round2SameRect">
          <a:avLst/>
        </a:prstGeom>
        <a:solidFill>
          <a:srgbClr val="0070C0">
            <a:alpha val="90000"/>
          </a:srgbClr>
        </a:solidFill>
      </dgm:spPr>
      <dgm:t>
        <a:bodyPr/>
        <a:lstStyle/>
        <a:p>
          <a:r>
            <a:rPr lang="en-GB" sz="1400" dirty="0">
              <a:solidFill>
                <a:schemeClr val="bg1"/>
              </a:solidFill>
              <a:latin typeface="Calibri" panose="020F0502020204030204"/>
              <a:ea typeface="+mn-ea"/>
              <a:cs typeface="+mn-cs"/>
            </a:rPr>
            <a:t>all students on an NMC approved programme are supervised in practice by NMC registered nurses and midwives and other registered health and social care professionals</a:t>
          </a:r>
        </a:p>
      </dgm:t>
    </dgm:pt>
    <dgm:pt modelId="{2C3E097A-0AC8-4DEB-BABE-FA1D0B4CCD91}" type="parTrans" cxnId="{8FF31761-CE33-4B73-AC24-2065336D9193}">
      <dgm:prSet/>
      <dgm:spPr/>
      <dgm:t>
        <a:bodyPr/>
        <a:lstStyle/>
        <a:p>
          <a:endParaRPr lang="en-GB"/>
        </a:p>
      </dgm:t>
    </dgm:pt>
    <dgm:pt modelId="{862CEA7C-78E4-4B36-AAE4-01D9A518CA89}" type="sibTrans" cxnId="{8FF31761-CE33-4B73-AC24-2065336D9193}">
      <dgm:prSet/>
      <dgm:spPr/>
      <dgm:t>
        <a:bodyPr/>
        <a:lstStyle/>
        <a:p>
          <a:endParaRPr lang="en-GB"/>
        </a:p>
      </dgm:t>
    </dgm:pt>
    <dgm:pt modelId="{858252C4-B979-45BB-B7D8-A034C8546234}">
      <dgm:prSet custT="1"/>
      <dgm:spPr>
        <a:solidFill>
          <a:srgbClr val="0070C0">
            <a:alpha val="90000"/>
          </a:srgbClr>
        </a:solidFill>
      </dgm:spPr>
      <dgm:t>
        <a:bodyPr/>
        <a:lstStyle/>
        <a:p>
          <a:endParaRPr lang="en-GB" sz="1400" dirty="0">
            <a:solidFill>
              <a:sysClr val="windowText" lastClr="000000">
                <a:hueOff val="0"/>
                <a:satOff val="0"/>
                <a:lumOff val="0"/>
                <a:alphaOff val="0"/>
              </a:sysClr>
            </a:solidFill>
            <a:latin typeface="Calibri" panose="020F0502020204030204"/>
            <a:ea typeface="+mn-ea"/>
            <a:cs typeface="+mn-cs"/>
          </a:endParaRPr>
        </a:p>
      </dgm:t>
    </dgm:pt>
    <dgm:pt modelId="{0246F625-F6BE-43FE-95C3-16B40975EF94}" type="parTrans" cxnId="{0F501E8C-2A10-493E-9DDA-2D52D6E744C2}">
      <dgm:prSet/>
      <dgm:spPr/>
      <dgm:t>
        <a:bodyPr/>
        <a:lstStyle/>
        <a:p>
          <a:endParaRPr lang="en-GB"/>
        </a:p>
      </dgm:t>
    </dgm:pt>
    <dgm:pt modelId="{5B9640CF-B1DE-4502-A6CE-0A801B6A1CE5}" type="sibTrans" cxnId="{0F501E8C-2A10-493E-9DDA-2D52D6E744C2}">
      <dgm:prSet/>
      <dgm:spPr/>
      <dgm:t>
        <a:bodyPr/>
        <a:lstStyle/>
        <a:p>
          <a:endParaRPr lang="en-GB"/>
        </a:p>
      </dgm:t>
    </dgm:pt>
    <dgm:pt modelId="{8740C94D-2EAF-434D-BD3B-57670D7009F6}">
      <dgm:prSet custT="1"/>
      <dgm:spPr>
        <a:solidFill>
          <a:srgbClr val="0070C0">
            <a:alpha val="90000"/>
          </a:srgbClr>
        </a:solidFill>
      </dgm:spPr>
      <dgm:t>
        <a:bodyPr/>
        <a:lstStyle/>
        <a:p>
          <a:endParaRPr lang="en-GB" sz="1400" dirty="0">
            <a:solidFill>
              <a:sysClr val="windowText" lastClr="000000">
                <a:hueOff val="0"/>
                <a:satOff val="0"/>
                <a:lumOff val="0"/>
                <a:alphaOff val="0"/>
              </a:sysClr>
            </a:solidFill>
            <a:latin typeface="Calibri" panose="020F0502020204030204"/>
            <a:ea typeface="+mn-ea"/>
            <a:cs typeface="+mn-cs"/>
          </a:endParaRPr>
        </a:p>
      </dgm:t>
    </dgm:pt>
    <dgm:pt modelId="{B4FC815B-AC31-4BA6-975E-7E8546C1744C}" type="parTrans" cxnId="{E772CDD4-B131-4A67-96C5-521846C2E76E}">
      <dgm:prSet/>
      <dgm:spPr/>
      <dgm:t>
        <a:bodyPr/>
        <a:lstStyle/>
        <a:p>
          <a:endParaRPr lang="en-GB"/>
        </a:p>
      </dgm:t>
    </dgm:pt>
    <dgm:pt modelId="{B9E6FC5E-3A6C-40D1-BC01-1C082A35D34C}" type="sibTrans" cxnId="{E772CDD4-B131-4A67-96C5-521846C2E76E}">
      <dgm:prSet/>
      <dgm:spPr/>
      <dgm:t>
        <a:bodyPr/>
        <a:lstStyle/>
        <a:p>
          <a:endParaRPr lang="en-GB"/>
        </a:p>
      </dgm:t>
    </dgm:pt>
    <dgm:pt modelId="{739909B1-B1C9-4072-A6FE-B52177149C39}">
      <dgm:prSet/>
      <dgm:spPr>
        <a:xfrm>
          <a:off x="0" y="1000374"/>
          <a:ext cx="1841576" cy="950667"/>
        </a:xfrm>
        <a:solidFill>
          <a:srgbClr val="0070C0"/>
        </a:solidFill>
        <a:ln>
          <a:noFill/>
        </a:ln>
        <a:effectLst/>
      </dgm:spPr>
      <dgm:t>
        <a:bodyPr/>
        <a:lstStyle/>
        <a:p>
          <a:endParaRPr lang="en-US" sz="1000" dirty="0">
            <a:solidFill>
              <a:sysClr val="window" lastClr="FFFFFF"/>
            </a:solidFill>
            <a:latin typeface="Calibri" panose="020F0502020204030204"/>
            <a:ea typeface="+mn-ea"/>
            <a:cs typeface="+mn-cs"/>
          </a:endParaRPr>
        </a:p>
      </dgm:t>
    </dgm:pt>
    <dgm:pt modelId="{702649F6-ECBE-4004-B2CD-9A67F71C05EE}" type="parTrans" cxnId="{180F19AB-4406-44AD-9453-6ADC1BFA0318}">
      <dgm:prSet/>
      <dgm:spPr/>
      <dgm:t>
        <a:bodyPr/>
        <a:lstStyle/>
        <a:p>
          <a:endParaRPr lang="en-GB"/>
        </a:p>
      </dgm:t>
    </dgm:pt>
    <dgm:pt modelId="{D7C213B7-53C3-4910-AFFF-73D2E33E7637}" type="sibTrans" cxnId="{180F19AB-4406-44AD-9453-6ADC1BFA0318}">
      <dgm:prSet/>
      <dgm:spPr/>
      <dgm:t>
        <a:bodyPr/>
        <a:lstStyle/>
        <a:p>
          <a:endParaRPr lang="en-GB"/>
        </a:p>
      </dgm:t>
    </dgm:pt>
    <dgm:pt modelId="{04860856-30D6-4DD4-8B75-CA47C314A260}">
      <dgm:prSet custT="1"/>
      <dgm:spPr>
        <a:solidFill>
          <a:srgbClr val="0070C0"/>
        </a:solidFill>
      </dgm:spPr>
      <dgm:t>
        <a:bodyPr/>
        <a:lstStyle/>
        <a:p>
          <a:r>
            <a:rPr lang="en-GB" sz="1400" dirty="0">
              <a:solidFill>
                <a:schemeClr val="bg1"/>
              </a:solidFill>
              <a:latin typeface="Calibri" panose="020F0502020204030204"/>
              <a:ea typeface="+mn-ea"/>
              <a:cs typeface="+mn-cs"/>
            </a:rPr>
            <a:t>there is sufficient coordination and continuity of support and supervision of students to ensure safe and effective learning experiences</a:t>
          </a:r>
        </a:p>
      </dgm:t>
    </dgm:pt>
    <dgm:pt modelId="{2479E6B7-15BF-4272-ACE8-43767D78B5CF}" type="parTrans" cxnId="{EAA339FA-3FEB-4EB8-B61E-46C3E17E2FD2}">
      <dgm:prSet/>
      <dgm:spPr/>
      <dgm:t>
        <a:bodyPr/>
        <a:lstStyle/>
        <a:p>
          <a:endParaRPr lang="en-GB"/>
        </a:p>
      </dgm:t>
    </dgm:pt>
    <dgm:pt modelId="{67B4E1D8-15F8-435F-BF66-66F35416F217}" type="sibTrans" cxnId="{EAA339FA-3FEB-4EB8-B61E-46C3E17E2FD2}">
      <dgm:prSet/>
      <dgm:spPr/>
      <dgm:t>
        <a:bodyPr/>
        <a:lstStyle/>
        <a:p>
          <a:endParaRPr lang="en-GB"/>
        </a:p>
      </dgm:t>
    </dgm:pt>
    <dgm:pt modelId="{C3BA679D-B309-4F8B-B315-AF627EAD1F2D}">
      <dgm:prSet custT="1"/>
      <dgm:spPr>
        <a:solidFill>
          <a:srgbClr val="0070C0"/>
        </a:solidFill>
      </dgm:spPr>
      <dgm:t>
        <a:bodyPr/>
        <a:lstStyle/>
        <a:p>
          <a:r>
            <a:rPr lang="en-GB" sz="1400" dirty="0">
              <a:solidFill>
                <a:schemeClr val="bg1"/>
              </a:solidFill>
              <a:latin typeface="Calibri" panose="020F0502020204030204"/>
              <a:ea typeface="+mn-ea"/>
              <a:cs typeface="+mn-cs"/>
            </a:rPr>
            <a:t>the level of supervision provided to students reflects their learning needs and stage of learning</a:t>
          </a:r>
        </a:p>
      </dgm:t>
    </dgm:pt>
    <dgm:pt modelId="{6CBA379F-3640-4245-84DA-DEA75FB5B661}" type="parTrans" cxnId="{BE5EF977-1559-4741-B18B-9B24FF83E1E4}">
      <dgm:prSet/>
      <dgm:spPr/>
      <dgm:t>
        <a:bodyPr/>
        <a:lstStyle/>
        <a:p>
          <a:endParaRPr lang="en-GB"/>
        </a:p>
      </dgm:t>
    </dgm:pt>
    <dgm:pt modelId="{D4D7D2A8-675F-4652-A1B8-5FEA06F10804}" type="sibTrans" cxnId="{BE5EF977-1559-4741-B18B-9B24FF83E1E4}">
      <dgm:prSet/>
      <dgm:spPr/>
      <dgm:t>
        <a:bodyPr/>
        <a:lstStyle/>
        <a:p>
          <a:endParaRPr lang="en-GB"/>
        </a:p>
      </dgm:t>
    </dgm:pt>
    <dgm:pt modelId="{341E5F83-70C4-4991-B8A8-030C803778AC}">
      <dgm:prSet custT="1"/>
      <dgm:spPr>
        <a:solidFill>
          <a:srgbClr val="0070C0"/>
        </a:solidFill>
      </dgm:spPr>
      <dgm:t>
        <a:bodyPr/>
        <a:lstStyle/>
        <a:p>
          <a:endParaRPr lang="en-GB" sz="1400" dirty="0">
            <a:solidFill>
              <a:sysClr val="window" lastClr="FFFFFF"/>
            </a:solidFill>
            <a:latin typeface="Calibri" panose="020F0502020204030204"/>
            <a:ea typeface="+mn-ea"/>
            <a:cs typeface="+mn-cs"/>
          </a:endParaRPr>
        </a:p>
      </dgm:t>
    </dgm:pt>
    <dgm:pt modelId="{64674E48-9411-4B80-89A1-D74EAEE77C07}" type="parTrans" cxnId="{9BF747C4-3B69-4CB2-91F4-788896AD4D36}">
      <dgm:prSet/>
      <dgm:spPr/>
      <dgm:t>
        <a:bodyPr/>
        <a:lstStyle/>
        <a:p>
          <a:endParaRPr lang="en-GB"/>
        </a:p>
      </dgm:t>
    </dgm:pt>
    <dgm:pt modelId="{CA0BCB5E-2A7D-4F02-9491-294A2A4A39BE}" type="sibTrans" cxnId="{9BF747C4-3B69-4CB2-91F4-788896AD4D36}">
      <dgm:prSet/>
      <dgm:spPr/>
      <dgm:t>
        <a:bodyPr/>
        <a:lstStyle/>
        <a:p>
          <a:endParaRPr lang="en-GB"/>
        </a:p>
      </dgm:t>
    </dgm:pt>
    <dgm:pt modelId="{452169C4-7A27-4128-8C09-292B26CB2A1D}">
      <dgm:prSet custT="1"/>
      <dgm:spPr>
        <a:solidFill>
          <a:srgbClr val="0070C0">
            <a:alpha val="90000"/>
          </a:srgbClr>
        </a:solidFill>
      </dgm:spPr>
      <dgm:t>
        <a:bodyPr/>
        <a:lstStyle/>
        <a:p>
          <a:r>
            <a:rPr lang="en-GB" sz="1400" dirty="0">
              <a:solidFill>
                <a:schemeClr val="bg1"/>
              </a:solidFill>
              <a:latin typeface="Calibri" panose="020F0502020204030204"/>
              <a:ea typeface="+mn-ea"/>
              <a:cs typeface="+mn-cs"/>
            </a:rPr>
            <a:t>support and supervise students, providing feedback on their progress towards, and achievement of, proficiencies and skills</a:t>
          </a:r>
        </a:p>
      </dgm:t>
    </dgm:pt>
    <dgm:pt modelId="{CCE488A6-9564-456B-B22F-B00BB971B23B}" type="parTrans" cxnId="{61593C86-76D4-42B7-8B44-B10D41D34878}">
      <dgm:prSet/>
      <dgm:spPr/>
      <dgm:t>
        <a:bodyPr/>
        <a:lstStyle/>
        <a:p>
          <a:endParaRPr lang="en-GB"/>
        </a:p>
      </dgm:t>
    </dgm:pt>
    <dgm:pt modelId="{13F51751-CFC6-4C1C-84FC-F73E6109960C}" type="sibTrans" cxnId="{61593C86-76D4-42B7-8B44-B10D41D34878}">
      <dgm:prSet/>
      <dgm:spPr/>
      <dgm:t>
        <a:bodyPr/>
        <a:lstStyle/>
        <a:p>
          <a:endParaRPr lang="en-GB"/>
        </a:p>
      </dgm:t>
    </dgm:pt>
    <dgm:pt modelId="{ED53C1A4-8CD4-473B-9B33-0EE3EA55DAD1}">
      <dgm:prSet custT="1"/>
      <dgm:spPr>
        <a:solidFill>
          <a:srgbClr val="0070C0">
            <a:alpha val="90000"/>
          </a:srgbClr>
        </a:solidFill>
      </dgm:spPr>
      <dgm:t>
        <a:bodyPr/>
        <a:lstStyle/>
        <a:p>
          <a:endParaRPr lang="en-GB" sz="1400" dirty="0">
            <a:solidFill>
              <a:schemeClr val="bg1"/>
            </a:solidFill>
            <a:latin typeface="Calibri" panose="020F0502020204030204"/>
            <a:ea typeface="+mn-ea"/>
            <a:cs typeface="+mn-cs"/>
          </a:endParaRPr>
        </a:p>
      </dgm:t>
    </dgm:pt>
    <dgm:pt modelId="{79289D57-7D0D-4913-B2A4-50AAECE90597}" type="parTrans" cxnId="{9F3F1AE9-6266-41E4-A3B6-1B2FAE188FA2}">
      <dgm:prSet/>
      <dgm:spPr/>
      <dgm:t>
        <a:bodyPr/>
        <a:lstStyle/>
        <a:p>
          <a:endParaRPr lang="en-GB"/>
        </a:p>
      </dgm:t>
    </dgm:pt>
    <dgm:pt modelId="{440185EB-48C6-403E-91FD-2067F0CB16BF}" type="sibTrans" cxnId="{9F3F1AE9-6266-41E4-A3B6-1B2FAE188FA2}">
      <dgm:prSet/>
      <dgm:spPr/>
      <dgm:t>
        <a:bodyPr/>
        <a:lstStyle/>
        <a:p>
          <a:endParaRPr lang="en-GB"/>
        </a:p>
      </dgm:t>
    </dgm:pt>
    <dgm:pt modelId="{CD991E12-C7FC-4346-A07C-B2F630E7CB7B}">
      <dgm:prSet custT="1"/>
      <dgm:spPr>
        <a:solidFill>
          <a:srgbClr val="0070C0">
            <a:alpha val="90000"/>
          </a:srgbClr>
        </a:solidFill>
      </dgm:spPr>
      <dgm:t>
        <a:bodyPr/>
        <a:lstStyle/>
        <a:p>
          <a:endParaRPr lang="en-GB" sz="1400" dirty="0">
            <a:solidFill>
              <a:sysClr val="windowText" lastClr="000000">
                <a:hueOff val="0"/>
                <a:satOff val="0"/>
                <a:lumOff val="0"/>
                <a:alphaOff val="0"/>
              </a:sysClr>
            </a:solidFill>
            <a:latin typeface="Calibri" panose="020F0502020204030204"/>
            <a:ea typeface="+mn-ea"/>
            <a:cs typeface="+mn-cs"/>
          </a:endParaRPr>
        </a:p>
      </dgm:t>
    </dgm:pt>
    <dgm:pt modelId="{A82E0CD4-891A-4923-8A61-27E027A45696}" type="parTrans" cxnId="{8FE7DAD3-D092-423E-9F6F-4D42EB00AA77}">
      <dgm:prSet/>
      <dgm:spPr/>
      <dgm:t>
        <a:bodyPr/>
        <a:lstStyle/>
        <a:p>
          <a:endParaRPr lang="en-GB"/>
        </a:p>
      </dgm:t>
    </dgm:pt>
    <dgm:pt modelId="{F82CD7BE-9162-4FEA-8029-2C0D92A0AD71}" type="sibTrans" cxnId="{8FE7DAD3-D092-423E-9F6F-4D42EB00AA77}">
      <dgm:prSet/>
      <dgm:spPr/>
      <dgm:t>
        <a:bodyPr/>
        <a:lstStyle/>
        <a:p>
          <a:endParaRPr lang="en-GB"/>
        </a:p>
      </dgm:t>
    </dgm:pt>
    <dgm:pt modelId="{94EB63A4-932B-4038-A5FA-A4EB50DFFA9E}" type="pres">
      <dgm:prSet presAssocID="{741D8F5E-F85D-4DC4-9445-61FB94AEA256}" presName="Name0" presStyleCnt="0">
        <dgm:presLayoutVars>
          <dgm:dir/>
          <dgm:animLvl val="lvl"/>
          <dgm:resizeHandles val="exact"/>
        </dgm:presLayoutVars>
      </dgm:prSet>
      <dgm:spPr/>
    </dgm:pt>
    <dgm:pt modelId="{395E29CB-0279-42C6-82B2-DB6A33969513}" type="pres">
      <dgm:prSet presAssocID="{D5527864-C3D3-4DBE-A476-E490F3E6D6BF}" presName="linNode" presStyleCnt="0"/>
      <dgm:spPr/>
    </dgm:pt>
    <dgm:pt modelId="{42B87144-7EBB-4038-B37D-30E9AE6DE9BE}" type="pres">
      <dgm:prSet presAssocID="{D5527864-C3D3-4DBE-A476-E490F3E6D6BF}" presName="parentText" presStyleLbl="node1" presStyleIdx="0" presStyleCnt="4" custScaleX="104754" custLinFactNeighborX="-4786" custLinFactNeighborY="-1851">
        <dgm:presLayoutVars>
          <dgm:chMax val="1"/>
          <dgm:bulletEnabled val="1"/>
        </dgm:presLayoutVars>
      </dgm:prSet>
      <dgm:spPr>
        <a:prstGeom prst="roundRect">
          <a:avLst/>
        </a:prstGeom>
      </dgm:spPr>
    </dgm:pt>
    <dgm:pt modelId="{50D2670A-0B1F-4E25-84E1-6553491A4700}" type="pres">
      <dgm:prSet presAssocID="{D5527864-C3D3-4DBE-A476-E490F3E6D6BF}" presName="descendantText" presStyleLbl="alignAccFollowNode1" presStyleIdx="0" presStyleCnt="4" custScaleX="107512" custScaleY="110870" custLinFactNeighborX="1695" custLinFactNeighborY="423">
        <dgm:presLayoutVars>
          <dgm:bulletEnabled val="1"/>
        </dgm:presLayoutVars>
      </dgm:prSet>
      <dgm:spPr>
        <a:prstGeom prst="round2SameRect">
          <a:avLst/>
        </a:prstGeom>
      </dgm:spPr>
    </dgm:pt>
    <dgm:pt modelId="{99E3C741-3F7F-44AD-B0A0-DFA5605C5ADA}" type="pres">
      <dgm:prSet presAssocID="{780F3272-9907-4191-8324-772706487913}" presName="sp" presStyleCnt="0"/>
      <dgm:spPr/>
    </dgm:pt>
    <dgm:pt modelId="{A7EE81D9-E76F-48B3-8E8F-CD393B8339A4}" type="pres">
      <dgm:prSet presAssocID="{955233CC-DA1C-42B9-B8E2-1638375A6065}" presName="linNode" presStyleCnt="0"/>
      <dgm:spPr/>
    </dgm:pt>
    <dgm:pt modelId="{122B31CA-9238-490A-989A-AFE971F362EE}" type="pres">
      <dgm:prSet presAssocID="{955233CC-DA1C-42B9-B8E2-1638375A6065}" presName="parentText" presStyleLbl="node1" presStyleIdx="1" presStyleCnt="4" custScaleX="102794">
        <dgm:presLayoutVars>
          <dgm:chMax val="1"/>
          <dgm:bulletEnabled val="1"/>
        </dgm:presLayoutVars>
      </dgm:prSet>
      <dgm:spPr>
        <a:prstGeom prst="roundRect">
          <a:avLst/>
        </a:prstGeom>
      </dgm:spPr>
    </dgm:pt>
    <dgm:pt modelId="{78AE0820-55C5-4CB9-86DB-0F8FBA39408B}" type="pres">
      <dgm:prSet presAssocID="{955233CC-DA1C-42B9-B8E2-1638375A6065}" presName="descendantText" presStyleLbl="alignAccFollowNode1" presStyleIdx="1" presStyleCnt="4" custScaleX="103604" custLinFactNeighborX="-66" custLinFactNeighborY="-1794">
        <dgm:presLayoutVars>
          <dgm:bulletEnabled val="1"/>
        </dgm:presLayoutVars>
      </dgm:prSet>
      <dgm:spPr>
        <a:prstGeom prst="round2SameRect">
          <a:avLst/>
        </a:prstGeom>
      </dgm:spPr>
    </dgm:pt>
    <dgm:pt modelId="{3C2B7BB9-5004-47CC-AFF1-6B9EA3E3645F}" type="pres">
      <dgm:prSet presAssocID="{CF842155-6A63-4B6B-B501-1DECF6014F13}" presName="sp" presStyleCnt="0"/>
      <dgm:spPr/>
    </dgm:pt>
    <dgm:pt modelId="{080F174A-044F-47CE-9C6F-64B669071FA6}" type="pres">
      <dgm:prSet presAssocID="{D8240CEF-A7B8-47BA-90C9-025CD6A16E7A}" presName="linNode" presStyleCnt="0"/>
      <dgm:spPr/>
    </dgm:pt>
    <dgm:pt modelId="{BE883A32-AF65-4D20-BF23-A695A775592E}" type="pres">
      <dgm:prSet presAssocID="{D8240CEF-A7B8-47BA-90C9-025CD6A16E7A}" presName="parentText" presStyleLbl="node1" presStyleIdx="2" presStyleCnt="4">
        <dgm:presLayoutVars>
          <dgm:chMax val="1"/>
          <dgm:bulletEnabled val="1"/>
        </dgm:presLayoutVars>
      </dgm:prSet>
      <dgm:spPr/>
    </dgm:pt>
    <dgm:pt modelId="{8832513D-F041-4BF5-B6B6-0871F0A79469}" type="pres">
      <dgm:prSet presAssocID="{D8240CEF-A7B8-47BA-90C9-025CD6A16E7A}" presName="descendantText" presStyleLbl="alignAccFollowNode1" presStyleIdx="2" presStyleCnt="4">
        <dgm:presLayoutVars>
          <dgm:bulletEnabled val="1"/>
        </dgm:presLayoutVars>
      </dgm:prSet>
      <dgm:spPr/>
    </dgm:pt>
    <dgm:pt modelId="{B4AB5593-98B9-4A7A-A08D-8B5FAFC4EABE}" type="pres">
      <dgm:prSet presAssocID="{A005391D-A3FF-40C6-9A13-DF11B2ABDBBF}" presName="sp" presStyleCnt="0"/>
      <dgm:spPr/>
    </dgm:pt>
    <dgm:pt modelId="{BB2854C5-401F-4698-B7B8-15753F0831DB}" type="pres">
      <dgm:prSet presAssocID="{536D0E65-F420-4F77-8E81-E9D03CF00CCA}" presName="linNode" presStyleCnt="0"/>
      <dgm:spPr/>
    </dgm:pt>
    <dgm:pt modelId="{11164EE5-048A-4184-BBB9-1CFF20FBC135}" type="pres">
      <dgm:prSet presAssocID="{536D0E65-F420-4F77-8E81-E9D03CF00CCA}" presName="parentText" presStyleLbl="node1" presStyleIdx="3" presStyleCnt="4">
        <dgm:presLayoutVars>
          <dgm:chMax val="1"/>
          <dgm:bulletEnabled val="1"/>
        </dgm:presLayoutVars>
      </dgm:prSet>
      <dgm:spPr>
        <a:prstGeom prst="roundRect">
          <a:avLst/>
        </a:prstGeom>
      </dgm:spPr>
    </dgm:pt>
    <dgm:pt modelId="{6309F0A7-C477-480A-9DB5-1FE262B548ED}" type="pres">
      <dgm:prSet presAssocID="{536D0E65-F420-4F77-8E81-E9D03CF00CCA}" presName="descendantText" presStyleLbl="alignAccFollowNode1" presStyleIdx="3" presStyleCnt="4">
        <dgm:presLayoutVars>
          <dgm:bulletEnabled val="1"/>
        </dgm:presLayoutVars>
      </dgm:prSet>
      <dgm:spPr>
        <a:prstGeom prst="round2SameRect">
          <a:avLst/>
        </a:prstGeom>
      </dgm:spPr>
    </dgm:pt>
  </dgm:ptLst>
  <dgm:cxnLst>
    <dgm:cxn modelId="{D77D8B16-A9BB-4D0B-B3FA-61CA2D5F05F2}" srcId="{741D8F5E-F85D-4DC4-9445-61FB94AEA256}" destId="{955233CC-DA1C-42B9-B8E2-1638375A6065}" srcOrd="1" destOrd="0" parTransId="{E25D7048-9413-4B79-9A1C-17EE60CFC7D4}" sibTransId="{CF842155-6A63-4B6B-B501-1DECF6014F13}"/>
    <dgm:cxn modelId="{1B311623-8CE7-4988-991D-06CAFBFB06FB}" type="presOf" srcId="{739909B1-B1C9-4072-A6FE-B52177149C39}" destId="{78AE0820-55C5-4CB9-86DB-0F8FBA39408B}" srcOrd="0" destOrd="0" presId="urn:microsoft.com/office/officeart/2005/8/layout/vList5"/>
    <dgm:cxn modelId="{1B963825-63F9-4BA0-BEDD-8A3699DC772A}" type="presOf" srcId="{955233CC-DA1C-42B9-B8E2-1638375A6065}" destId="{122B31CA-9238-490A-989A-AFE971F362EE}" srcOrd="0" destOrd="0" presId="urn:microsoft.com/office/officeart/2005/8/layout/vList5"/>
    <dgm:cxn modelId="{6877A428-9BCA-4CC7-9EF1-1F8C1499A2FB}" srcId="{741D8F5E-F85D-4DC4-9445-61FB94AEA256}" destId="{D5527864-C3D3-4DBE-A476-E490F3E6D6BF}" srcOrd="0" destOrd="0" parTransId="{D982FA58-0955-4404-A405-7F04CCD1A802}" sibTransId="{780F3272-9907-4191-8324-772706487913}"/>
    <dgm:cxn modelId="{A558BD29-99F4-4F1C-AAFD-22AD7421E989}" type="presOf" srcId="{341E5F83-70C4-4991-B8A8-030C803778AC}" destId="{78AE0820-55C5-4CB9-86DB-0F8FBA39408B}" srcOrd="0" destOrd="3" presId="urn:microsoft.com/office/officeart/2005/8/layout/vList5"/>
    <dgm:cxn modelId="{7BDAF631-7724-4157-8871-B7080163FFAA}" type="presOf" srcId="{519F6216-12EB-47A0-8BB5-82D9B5552708}" destId="{6309F0A7-C477-480A-9DB5-1FE262B548ED}" srcOrd="0" destOrd="0" presId="urn:microsoft.com/office/officeart/2005/8/layout/vList5"/>
    <dgm:cxn modelId="{FF9AF53F-28F8-41E5-B686-1966FB9AAE4A}" type="presOf" srcId="{C3BA679D-B309-4F8B-B315-AF627EAD1F2D}" destId="{78AE0820-55C5-4CB9-86DB-0F8FBA39408B}" srcOrd="0" destOrd="2" presId="urn:microsoft.com/office/officeart/2005/8/layout/vList5"/>
    <dgm:cxn modelId="{8FF31761-CE33-4B73-AC24-2065336D9193}" srcId="{D5527864-C3D3-4DBE-A476-E490F3E6D6BF}" destId="{C77B1213-2E92-44C0-A6DB-7266F7863406}" srcOrd="1" destOrd="0" parTransId="{2C3E097A-0AC8-4DEB-BABE-FA1D0B4CCD91}" sibTransId="{862CEA7C-78E4-4B36-AAE4-01D9A518CA89}"/>
    <dgm:cxn modelId="{80873663-6771-4E28-9CA1-8BD383337FDD}" type="presOf" srcId="{536D0E65-F420-4F77-8E81-E9D03CF00CCA}" destId="{11164EE5-048A-4184-BBB9-1CFF20FBC135}" srcOrd="0" destOrd="0" presId="urn:microsoft.com/office/officeart/2005/8/layout/vList5"/>
    <dgm:cxn modelId="{C9B39D4A-4F06-423E-9A6C-1ABBBF09CC23}" type="presOf" srcId="{CD991E12-C7FC-4346-A07C-B2F630E7CB7B}" destId="{6309F0A7-C477-480A-9DB5-1FE262B548ED}" srcOrd="0" destOrd="1" presId="urn:microsoft.com/office/officeart/2005/8/layout/vList5"/>
    <dgm:cxn modelId="{8858EE4A-FA2D-44FB-A31E-30E3D5FF5753}" srcId="{741D8F5E-F85D-4DC4-9445-61FB94AEA256}" destId="{536D0E65-F420-4F77-8E81-E9D03CF00CCA}" srcOrd="3" destOrd="0" parTransId="{7653D9DA-A229-496D-AAD1-12AC3A25C27C}" sibTransId="{3747CDCA-0443-4F0C-B039-E6CBED715860}"/>
    <dgm:cxn modelId="{BE5EF977-1559-4741-B18B-9B24FF83E1E4}" srcId="{955233CC-DA1C-42B9-B8E2-1638375A6065}" destId="{C3BA679D-B309-4F8B-B315-AF627EAD1F2D}" srcOrd="2" destOrd="0" parTransId="{6CBA379F-3640-4245-84DA-DEA75FB5B661}" sibTransId="{D4D7D2A8-675F-4652-A1B8-5FEA06F10804}"/>
    <dgm:cxn modelId="{EACB957F-06D1-4861-8663-AE2E4BD18D8F}" type="presOf" srcId="{04860856-30D6-4DD4-8B75-CA47C314A260}" destId="{78AE0820-55C5-4CB9-86DB-0F8FBA39408B}" srcOrd="0" destOrd="1" presId="urn:microsoft.com/office/officeart/2005/8/layout/vList5"/>
    <dgm:cxn modelId="{61593C86-76D4-42B7-8B44-B10D41D34878}" srcId="{D8240CEF-A7B8-47BA-90C9-025CD6A16E7A}" destId="{452169C4-7A27-4128-8C09-292B26CB2A1D}" srcOrd="1" destOrd="0" parTransId="{CCE488A6-9564-456B-B22F-B00BB971B23B}" sibTransId="{13F51751-CFC6-4C1C-84FC-F73E6109960C}"/>
    <dgm:cxn modelId="{31C8CC86-7DD1-4A2F-BD6A-DA904CE6E7FD}" type="presOf" srcId="{8740C94D-2EAF-434D-BD3B-57670D7009F6}" destId="{8832513D-F041-4BF5-B6B6-0871F0A79469}" srcOrd="0" destOrd="3" presId="urn:microsoft.com/office/officeart/2005/8/layout/vList5"/>
    <dgm:cxn modelId="{8C58998B-1BE1-4F99-9FE3-E7116EF18D14}" type="presOf" srcId="{741D8F5E-F85D-4DC4-9445-61FB94AEA256}" destId="{94EB63A4-932B-4038-A5FA-A4EB50DFFA9E}" srcOrd="0" destOrd="0" presId="urn:microsoft.com/office/officeart/2005/8/layout/vList5"/>
    <dgm:cxn modelId="{0F501E8C-2A10-493E-9DDA-2D52D6E744C2}" srcId="{D8240CEF-A7B8-47BA-90C9-025CD6A16E7A}" destId="{858252C4-B979-45BB-B7D8-A034C8546234}" srcOrd="0" destOrd="0" parTransId="{0246F625-F6BE-43FE-95C3-16B40975EF94}" sibTransId="{5B9640CF-B1DE-4502-A6CE-0A801B6A1CE5}"/>
    <dgm:cxn modelId="{3309649D-99FF-4D55-8B47-8981A49BFF2D}" type="presOf" srcId="{ED53C1A4-8CD4-473B-9B33-0EE3EA55DAD1}" destId="{8832513D-F041-4BF5-B6B6-0871F0A79469}" srcOrd="0" destOrd="2" presId="urn:microsoft.com/office/officeart/2005/8/layout/vList5"/>
    <dgm:cxn modelId="{740B4A9D-66F1-4843-84E5-5C41900943E2}" type="presOf" srcId="{452169C4-7A27-4128-8C09-292B26CB2A1D}" destId="{8832513D-F041-4BF5-B6B6-0871F0A79469}" srcOrd="0" destOrd="1" presId="urn:microsoft.com/office/officeart/2005/8/layout/vList5"/>
    <dgm:cxn modelId="{180F19AB-4406-44AD-9453-6ADC1BFA0318}" srcId="{955233CC-DA1C-42B9-B8E2-1638375A6065}" destId="{739909B1-B1C9-4072-A6FE-B52177149C39}" srcOrd="0" destOrd="0" parTransId="{702649F6-ECBE-4004-B2CD-9A67F71C05EE}" sibTransId="{D7C213B7-53C3-4910-AFFF-73D2E33E7637}"/>
    <dgm:cxn modelId="{D6EEAEAB-4AD0-4C44-8EE7-7558277F1134}" type="presOf" srcId="{D8240CEF-A7B8-47BA-90C9-025CD6A16E7A}" destId="{BE883A32-AF65-4D20-BF23-A695A775592E}" srcOrd="0" destOrd="0" presId="urn:microsoft.com/office/officeart/2005/8/layout/vList5"/>
    <dgm:cxn modelId="{3E464EAF-17D4-4FC7-AB4B-F44C85B79D97}" type="presOf" srcId="{858252C4-B979-45BB-B7D8-A034C8546234}" destId="{8832513D-F041-4BF5-B6B6-0871F0A79469}" srcOrd="0" destOrd="0" presId="urn:microsoft.com/office/officeart/2005/8/layout/vList5"/>
    <dgm:cxn modelId="{B2CDC4AF-D9B6-4A64-B868-BA0E39385AF9}" srcId="{741D8F5E-F85D-4DC4-9445-61FB94AEA256}" destId="{D8240CEF-A7B8-47BA-90C9-025CD6A16E7A}" srcOrd="2" destOrd="0" parTransId="{16C00891-AC19-4A4F-966E-FE28E9EB5B74}" sibTransId="{A005391D-A3FF-40C6-9A13-DF11B2ABDBBF}"/>
    <dgm:cxn modelId="{9BF747C4-3B69-4CB2-91F4-788896AD4D36}" srcId="{955233CC-DA1C-42B9-B8E2-1638375A6065}" destId="{341E5F83-70C4-4991-B8A8-030C803778AC}" srcOrd="3" destOrd="0" parTransId="{64674E48-9411-4B80-89A1-D74EAEE77C07}" sibTransId="{CA0BCB5E-2A7D-4F02-9491-294A2A4A39BE}"/>
    <dgm:cxn modelId="{E565D1CD-391D-4825-B9E7-B354B8A22593}" type="presOf" srcId="{C77B1213-2E92-44C0-A6DB-7266F7863406}" destId="{50D2670A-0B1F-4E25-84E1-6553491A4700}" srcOrd="0" destOrd="1" presId="urn:microsoft.com/office/officeart/2005/8/layout/vList5"/>
    <dgm:cxn modelId="{23FDA8D0-6303-4D6D-A487-0F62952401DF}" type="presOf" srcId="{D5527864-C3D3-4DBE-A476-E490F3E6D6BF}" destId="{42B87144-7EBB-4038-B37D-30E9AE6DE9BE}" srcOrd="0" destOrd="0" presId="urn:microsoft.com/office/officeart/2005/8/layout/vList5"/>
    <dgm:cxn modelId="{91953BD2-39D7-4DD5-95D2-BAC3AE5A20DD}" srcId="{536D0E65-F420-4F77-8E81-E9D03CF00CCA}" destId="{519F6216-12EB-47A0-8BB5-82D9B5552708}" srcOrd="0" destOrd="0" parTransId="{725F8490-2172-405D-962D-1FC3786AD4F2}" sibTransId="{66D53F45-3D74-47EC-87CB-057B40EC587E}"/>
    <dgm:cxn modelId="{8FE7DAD3-D092-423E-9F6F-4D42EB00AA77}" srcId="{536D0E65-F420-4F77-8E81-E9D03CF00CCA}" destId="{CD991E12-C7FC-4346-A07C-B2F630E7CB7B}" srcOrd="1" destOrd="0" parTransId="{A82E0CD4-891A-4923-8A61-27E027A45696}" sibTransId="{F82CD7BE-9162-4FEA-8029-2C0D92A0AD71}"/>
    <dgm:cxn modelId="{E772CDD4-B131-4A67-96C5-521846C2E76E}" srcId="{D8240CEF-A7B8-47BA-90C9-025CD6A16E7A}" destId="{8740C94D-2EAF-434D-BD3B-57670D7009F6}" srcOrd="3" destOrd="0" parTransId="{B4FC815B-AC31-4BA6-975E-7E8546C1744C}" sibTransId="{B9E6FC5E-3A6C-40D1-BC01-1C082A35D34C}"/>
    <dgm:cxn modelId="{7395C7DA-2D0B-475F-B427-3EB56BDC1BF3}" srcId="{D5527864-C3D3-4DBE-A476-E490F3E6D6BF}" destId="{63213CCB-375A-4BE0-AE8B-F60D9A67BC78}" srcOrd="0" destOrd="0" parTransId="{FC4938BB-836E-4589-A89C-4CF5F41F0337}" sibTransId="{63ABFB0F-0D20-4670-B6ED-4052AB61F7FE}"/>
    <dgm:cxn modelId="{9F3F1AE9-6266-41E4-A3B6-1B2FAE188FA2}" srcId="{D8240CEF-A7B8-47BA-90C9-025CD6A16E7A}" destId="{ED53C1A4-8CD4-473B-9B33-0EE3EA55DAD1}" srcOrd="2" destOrd="0" parTransId="{79289D57-7D0D-4913-B2A4-50AAECE90597}" sibTransId="{440185EB-48C6-403E-91FD-2067F0CB16BF}"/>
    <dgm:cxn modelId="{EAA339FA-3FEB-4EB8-B61E-46C3E17E2FD2}" srcId="{955233CC-DA1C-42B9-B8E2-1638375A6065}" destId="{04860856-30D6-4DD4-8B75-CA47C314A260}" srcOrd="1" destOrd="0" parTransId="{2479E6B7-15BF-4272-ACE8-43767D78B5CF}" sibTransId="{67B4E1D8-15F8-435F-BF66-66F35416F217}"/>
    <dgm:cxn modelId="{079663FB-516B-413E-BC5A-AEC5838D788B}" type="presOf" srcId="{63213CCB-375A-4BE0-AE8B-F60D9A67BC78}" destId="{50D2670A-0B1F-4E25-84E1-6553491A4700}" srcOrd="0" destOrd="0" presId="urn:microsoft.com/office/officeart/2005/8/layout/vList5"/>
    <dgm:cxn modelId="{B33F82BD-97B9-4E82-B573-3D102EC3F066}" type="presParOf" srcId="{94EB63A4-932B-4038-A5FA-A4EB50DFFA9E}" destId="{395E29CB-0279-42C6-82B2-DB6A33969513}" srcOrd="0" destOrd="0" presId="urn:microsoft.com/office/officeart/2005/8/layout/vList5"/>
    <dgm:cxn modelId="{BB8C7720-2AFA-418D-BFD5-AD3B0320B2CF}" type="presParOf" srcId="{395E29CB-0279-42C6-82B2-DB6A33969513}" destId="{42B87144-7EBB-4038-B37D-30E9AE6DE9BE}" srcOrd="0" destOrd="0" presId="urn:microsoft.com/office/officeart/2005/8/layout/vList5"/>
    <dgm:cxn modelId="{D7733602-C582-4B07-87A0-AD3076AAC296}" type="presParOf" srcId="{395E29CB-0279-42C6-82B2-DB6A33969513}" destId="{50D2670A-0B1F-4E25-84E1-6553491A4700}" srcOrd="1" destOrd="0" presId="urn:microsoft.com/office/officeart/2005/8/layout/vList5"/>
    <dgm:cxn modelId="{174E907A-990F-47E0-A80C-4F4E9B649290}" type="presParOf" srcId="{94EB63A4-932B-4038-A5FA-A4EB50DFFA9E}" destId="{99E3C741-3F7F-44AD-B0A0-DFA5605C5ADA}" srcOrd="1" destOrd="0" presId="urn:microsoft.com/office/officeart/2005/8/layout/vList5"/>
    <dgm:cxn modelId="{4E5C0027-B67D-4980-AC2B-BEF97CCE23CC}" type="presParOf" srcId="{94EB63A4-932B-4038-A5FA-A4EB50DFFA9E}" destId="{A7EE81D9-E76F-48B3-8E8F-CD393B8339A4}" srcOrd="2" destOrd="0" presId="urn:microsoft.com/office/officeart/2005/8/layout/vList5"/>
    <dgm:cxn modelId="{C7F92289-971E-42C7-8ED4-73E0C234A3C8}" type="presParOf" srcId="{A7EE81D9-E76F-48B3-8E8F-CD393B8339A4}" destId="{122B31CA-9238-490A-989A-AFE971F362EE}" srcOrd="0" destOrd="0" presId="urn:microsoft.com/office/officeart/2005/8/layout/vList5"/>
    <dgm:cxn modelId="{EC3F6E71-9C15-440F-AE04-8BA024823E48}" type="presParOf" srcId="{A7EE81D9-E76F-48B3-8E8F-CD393B8339A4}" destId="{78AE0820-55C5-4CB9-86DB-0F8FBA39408B}" srcOrd="1" destOrd="0" presId="urn:microsoft.com/office/officeart/2005/8/layout/vList5"/>
    <dgm:cxn modelId="{1479AC94-3A1E-484B-B237-7290500D03B8}" type="presParOf" srcId="{94EB63A4-932B-4038-A5FA-A4EB50DFFA9E}" destId="{3C2B7BB9-5004-47CC-AFF1-6B9EA3E3645F}" srcOrd="3" destOrd="0" presId="urn:microsoft.com/office/officeart/2005/8/layout/vList5"/>
    <dgm:cxn modelId="{61231F39-A6D0-4360-8567-0124EE8399C1}" type="presParOf" srcId="{94EB63A4-932B-4038-A5FA-A4EB50DFFA9E}" destId="{080F174A-044F-47CE-9C6F-64B669071FA6}" srcOrd="4" destOrd="0" presId="urn:microsoft.com/office/officeart/2005/8/layout/vList5"/>
    <dgm:cxn modelId="{E7F26B3B-9A15-4649-817D-050C65EC095C}" type="presParOf" srcId="{080F174A-044F-47CE-9C6F-64B669071FA6}" destId="{BE883A32-AF65-4D20-BF23-A695A775592E}" srcOrd="0" destOrd="0" presId="urn:microsoft.com/office/officeart/2005/8/layout/vList5"/>
    <dgm:cxn modelId="{6CEA3D87-BCAC-481B-A16C-86786DD0C567}" type="presParOf" srcId="{080F174A-044F-47CE-9C6F-64B669071FA6}" destId="{8832513D-F041-4BF5-B6B6-0871F0A79469}" srcOrd="1" destOrd="0" presId="urn:microsoft.com/office/officeart/2005/8/layout/vList5"/>
    <dgm:cxn modelId="{8E3B67DB-A371-47DE-A4A5-B89109535446}" type="presParOf" srcId="{94EB63A4-932B-4038-A5FA-A4EB50DFFA9E}" destId="{B4AB5593-98B9-4A7A-A08D-8B5FAFC4EABE}" srcOrd="5" destOrd="0" presId="urn:microsoft.com/office/officeart/2005/8/layout/vList5"/>
    <dgm:cxn modelId="{A725389B-25DF-4006-B0CD-067B57DCB995}" type="presParOf" srcId="{94EB63A4-932B-4038-A5FA-A4EB50DFFA9E}" destId="{BB2854C5-401F-4698-B7B8-15753F0831DB}" srcOrd="6" destOrd="0" presId="urn:microsoft.com/office/officeart/2005/8/layout/vList5"/>
    <dgm:cxn modelId="{195A8242-F197-411A-90BA-2ACE85FE4B6C}" type="presParOf" srcId="{BB2854C5-401F-4698-B7B8-15753F0831DB}" destId="{11164EE5-048A-4184-BBB9-1CFF20FBC135}" srcOrd="0" destOrd="0" presId="urn:microsoft.com/office/officeart/2005/8/layout/vList5"/>
    <dgm:cxn modelId="{48947214-54E7-4FA2-A0E5-5403438789DB}" type="presParOf" srcId="{BB2854C5-401F-4698-B7B8-15753F0831DB}" destId="{6309F0A7-C477-480A-9DB5-1FE262B548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41D8F5E-F85D-4DC4-9445-61FB94AEA256}"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9C201295-C713-421D-BF6E-3DE6FCABF369}">
      <dgm:prSet custT="1"/>
      <dgm:spPr>
        <a:xfrm rot="5400000">
          <a:off x="3098267" y="-161248"/>
          <a:ext cx="760533" cy="3273914"/>
        </a:xfr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gm:spPr>
      <dgm:t>
        <a:bodyPr/>
        <a:lstStyle/>
        <a:p>
          <a:r>
            <a:rPr lang="en-GB" sz="1400" dirty="0">
              <a:solidFill>
                <a:schemeClr val="bg1"/>
              </a:solidFill>
              <a:latin typeface="Calibri" panose="020F0502020204030204"/>
              <a:ea typeface="+mn-ea"/>
              <a:cs typeface="+mn-cs"/>
            </a:rPr>
            <a:t>Make and record objective evidence based decisions on conduct, proficiency and achievements and makes recommendations for progression</a:t>
          </a:r>
          <a:endParaRPr lang="en-US" sz="1400" dirty="0">
            <a:solidFill>
              <a:schemeClr val="bg1"/>
            </a:solidFill>
            <a:latin typeface="Calibri" panose="020F0502020204030204"/>
            <a:ea typeface="+mn-ea"/>
            <a:cs typeface="+mn-cs"/>
          </a:endParaRPr>
        </a:p>
      </dgm:t>
    </dgm:pt>
    <dgm:pt modelId="{EA144E2E-8414-4C0B-A58D-96A703501C86}" type="parTrans" cxnId="{D4CE5E11-28B3-4597-85E2-7170A9E4E8AC}">
      <dgm:prSet/>
      <dgm:spPr/>
      <dgm:t>
        <a:bodyPr/>
        <a:lstStyle/>
        <a:p>
          <a:endParaRPr lang="en-US"/>
        </a:p>
      </dgm:t>
    </dgm:pt>
    <dgm:pt modelId="{91256846-9C9F-46CC-B03D-E03D8E2C0ACA}" type="sibTrans" cxnId="{D4CE5E11-28B3-4597-85E2-7170A9E4E8AC}">
      <dgm:prSet/>
      <dgm:spPr/>
      <dgm:t>
        <a:bodyPr/>
        <a:lstStyle/>
        <a:p>
          <a:endParaRPr lang="en-US"/>
        </a:p>
      </dgm:t>
    </dgm:pt>
    <dgm:pt modelId="{8E7B709A-FFEA-4134-AE6D-F7E371B8582D}">
      <dgm:prSet/>
      <dgm:spPr>
        <a:xfrm>
          <a:off x="0" y="2996775"/>
          <a:ext cx="1841576" cy="950667"/>
        </a:xfrm>
        <a:solidFill>
          <a:srgbClr val="002060"/>
        </a:solidFill>
        <a:ln>
          <a:noFill/>
        </a:ln>
        <a:effectLst/>
      </dgm:spPr>
      <dgm:t>
        <a:bodyPr/>
        <a:lstStyle/>
        <a:p>
          <a:r>
            <a:rPr lang="en-US" dirty="0">
              <a:solidFill>
                <a:sysClr val="window" lastClr="FFFFFF"/>
              </a:solidFill>
              <a:latin typeface="Calibri" panose="020F0502020204030204"/>
              <a:ea typeface="+mn-ea"/>
              <a:cs typeface="+mn-cs"/>
            </a:rPr>
            <a:t>Work in</a:t>
          </a:r>
        </a:p>
      </dgm:t>
    </dgm:pt>
    <dgm:pt modelId="{01DC387C-D3D8-41BD-8B1D-8E8587472D61}" type="parTrans" cxnId="{CBB559D7-77D2-4041-828C-E244099C8FF8}">
      <dgm:prSet/>
      <dgm:spPr/>
      <dgm:t>
        <a:bodyPr/>
        <a:lstStyle/>
        <a:p>
          <a:endParaRPr lang="en-US"/>
        </a:p>
      </dgm:t>
    </dgm:pt>
    <dgm:pt modelId="{7B9F7609-DED4-4766-86B6-145060275000}" type="sibTrans" cxnId="{CBB559D7-77D2-4041-828C-E244099C8FF8}">
      <dgm:prSet/>
      <dgm:spPr/>
      <dgm:t>
        <a:bodyPr/>
        <a:lstStyle/>
        <a:p>
          <a:endParaRPr lang="en-US"/>
        </a:p>
      </dgm:t>
    </dgm:pt>
    <dgm:pt modelId="{D8240CEF-A7B8-47BA-90C9-025CD6A16E7A}">
      <dgm:prSet/>
      <dgm:spPr>
        <a:xfrm rot="5400000">
          <a:off x="3098267" y="1835152"/>
          <a:ext cx="760533" cy="3273914"/>
        </a:xfr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gm:spPr>
      <dgm:t>
        <a:bodyPr/>
        <a:lstStyle/>
        <a:p>
          <a:endParaRPr lang="en-US" sz="1300" dirty="0">
            <a:solidFill>
              <a:sysClr val="windowText" lastClr="000000">
                <a:hueOff val="0"/>
                <a:satOff val="0"/>
                <a:lumOff val="0"/>
                <a:alphaOff val="0"/>
              </a:sysClr>
            </a:solidFill>
            <a:latin typeface="Calibri" panose="020F0502020204030204"/>
            <a:ea typeface="+mn-ea"/>
            <a:cs typeface="+mn-cs"/>
          </a:endParaRPr>
        </a:p>
      </dgm:t>
    </dgm:pt>
    <dgm:pt modelId="{16C00891-AC19-4A4F-966E-FE28E9EB5B74}" type="parTrans" cxnId="{B2CDC4AF-D9B6-4A64-B868-BA0E39385AF9}">
      <dgm:prSet/>
      <dgm:spPr/>
      <dgm:t>
        <a:bodyPr/>
        <a:lstStyle/>
        <a:p>
          <a:endParaRPr lang="en-US"/>
        </a:p>
      </dgm:t>
    </dgm:pt>
    <dgm:pt modelId="{A005391D-A3FF-40C6-9A13-DF11B2ABDBBF}" type="sibTrans" cxnId="{B2CDC4AF-D9B6-4A64-B868-BA0E39385AF9}">
      <dgm:prSet/>
      <dgm:spPr/>
      <dgm:t>
        <a:bodyPr/>
        <a:lstStyle/>
        <a:p>
          <a:endParaRPr lang="en-US"/>
        </a:p>
      </dgm:t>
    </dgm:pt>
    <dgm:pt modelId="{536D0E65-F420-4F77-8E81-E9D03CF00CCA}">
      <dgm:prSet/>
      <dgm:spPr>
        <a:xfrm>
          <a:off x="0" y="3994976"/>
          <a:ext cx="1841576" cy="950667"/>
        </a:xfrm>
        <a:solidFill>
          <a:srgbClr val="002060"/>
        </a:solidFill>
        <a:ln>
          <a:noFill/>
        </a:ln>
        <a:effectLst/>
      </dgm:spPr>
      <dgm:t>
        <a:bodyPr/>
        <a:lstStyle/>
        <a:p>
          <a:r>
            <a:rPr lang="en-US" dirty="0">
              <a:solidFill>
                <a:sysClr val="window" lastClr="FFFFFF"/>
              </a:solidFill>
              <a:latin typeface="Calibri" panose="020F0502020204030204"/>
              <a:ea typeface="+mn-ea"/>
              <a:cs typeface="+mn-cs"/>
            </a:rPr>
            <a:t>Communication</a:t>
          </a:r>
        </a:p>
      </dgm:t>
    </dgm:pt>
    <dgm:pt modelId="{7653D9DA-A229-496D-AAD1-12AC3A25C27C}" type="parTrans" cxnId="{8858EE4A-FA2D-44FB-A31E-30E3D5FF5753}">
      <dgm:prSet/>
      <dgm:spPr/>
      <dgm:t>
        <a:bodyPr/>
        <a:lstStyle/>
        <a:p>
          <a:endParaRPr lang="en-US"/>
        </a:p>
      </dgm:t>
    </dgm:pt>
    <dgm:pt modelId="{3747CDCA-0443-4F0C-B039-E6CBED715860}" type="sibTrans" cxnId="{8858EE4A-FA2D-44FB-A31E-30E3D5FF5753}">
      <dgm:prSet/>
      <dgm:spPr/>
      <dgm:t>
        <a:bodyPr/>
        <a:lstStyle/>
        <a:p>
          <a:endParaRPr lang="en-US"/>
        </a:p>
      </dgm:t>
    </dgm:pt>
    <dgm:pt modelId="{519F6216-12EB-47A0-8BB5-82D9B5552708}">
      <dgm:prSet custT="1"/>
      <dgm:spPr>
        <a:xfrm rot="5400000">
          <a:off x="3098267" y="2833352"/>
          <a:ext cx="760533" cy="3273914"/>
        </a:xfr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gm:spPr>
      <dgm:t>
        <a:bodyPr/>
        <a:lstStyle/>
        <a:p>
          <a:r>
            <a:rPr lang="en-GB" sz="1400" dirty="0">
              <a:solidFill>
                <a:schemeClr val="bg1"/>
              </a:solidFill>
              <a:latin typeface="Calibri" panose="020F0502020204030204"/>
              <a:ea typeface="+mn-ea"/>
              <a:cs typeface="+mn-cs"/>
            </a:rPr>
            <a:t>Enables scheduled communication and collaboration between academic and practice assessors</a:t>
          </a:r>
          <a:endParaRPr lang="en-US" sz="1400" dirty="0">
            <a:solidFill>
              <a:schemeClr val="bg1"/>
            </a:solidFill>
            <a:latin typeface="Calibri" panose="020F0502020204030204"/>
            <a:ea typeface="+mn-ea"/>
            <a:cs typeface="+mn-cs"/>
          </a:endParaRPr>
        </a:p>
      </dgm:t>
    </dgm:pt>
    <dgm:pt modelId="{725F8490-2172-405D-962D-1FC3786AD4F2}" type="parTrans" cxnId="{91953BD2-39D7-4DD5-95D2-BAC3AE5A20DD}">
      <dgm:prSet/>
      <dgm:spPr/>
      <dgm:t>
        <a:bodyPr/>
        <a:lstStyle/>
        <a:p>
          <a:endParaRPr lang="en-US"/>
        </a:p>
      </dgm:t>
    </dgm:pt>
    <dgm:pt modelId="{66D53F45-3D74-47EC-87CB-057B40EC587E}" type="sibTrans" cxnId="{91953BD2-39D7-4DD5-95D2-BAC3AE5A20DD}">
      <dgm:prSet/>
      <dgm:spPr/>
      <dgm:t>
        <a:bodyPr/>
        <a:lstStyle/>
        <a:p>
          <a:endParaRPr lang="en-US"/>
        </a:p>
      </dgm:t>
    </dgm:pt>
    <dgm:pt modelId="{D5527864-C3D3-4DBE-A476-E490F3E6D6BF}">
      <dgm:prSet/>
      <dgm:spPr>
        <a:xfrm>
          <a:off x="0" y="2174"/>
          <a:ext cx="1841576" cy="950667"/>
        </a:xfrm>
        <a:solidFill>
          <a:srgbClr val="002060"/>
        </a:solidFill>
        <a:ln>
          <a:noFill/>
        </a:ln>
        <a:effectLst/>
      </dgm:spPr>
      <dgm:t>
        <a:bodyPr/>
        <a:lstStyle/>
        <a:p>
          <a:r>
            <a:rPr lang="en-US" dirty="0">
              <a:solidFill>
                <a:sysClr val="window" lastClr="FFFFFF"/>
              </a:solidFill>
              <a:latin typeface="Calibri" panose="020F0502020204030204"/>
              <a:ea typeface="+mn-ea"/>
              <a:cs typeface="+mn-cs"/>
            </a:rPr>
            <a:t>Collate and Confirm</a:t>
          </a:r>
        </a:p>
      </dgm:t>
    </dgm:pt>
    <dgm:pt modelId="{780F3272-9907-4191-8324-772706487913}" type="sibTrans" cxnId="{6877A428-9BCA-4CC7-9EF1-1F8C1499A2FB}">
      <dgm:prSet/>
      <dgm:spPr/>
      <dgm:t>
        <a:bodyPr/>
        <a:lstStyle/>
        <a:p>
          <a:endParaRPr lang="en-US"/>
        </a:p>
      </dgm:t>
    </dgm:pt>
    <dgm:pt modelId="{D982FA58-0955-4404-A405-7F04CCD1A802}" type="parTrans" cxnId="{6877A428-9BCA-4CC7-9EF1-1F8C1499A2FB}">
      <dgm:prSet/>
      <dgm:spPr/>
      <dgm:t>
        <a:bodyPr/>
        <a:lstStyle/>
        <a:p>
          <a:endParaRPr lang="en-US"/>
        </a:p>
      </dgm:t>
    </dgm:pt>
    <dgm:pt modelId="{955233CC-DA1C-42B9-B8E2-1638375A6065}">
      <dgm:prSet/>
      <dgm:spPr>
        <a:xfrm>
          <a:off x="0" y="1000374"/>
          <a:ext cx="1841576" cy="950667"/>
        </a:xfrm>
        <a:solidFill>
          <a:srgbClr val="002060"/>
        </a:solidFill>
        <a:ln>
          <a:noFill/>
        </a:ln>
        <a:effectLst/>
      </dgm:spPr>
      <dgm:t>
        <a:bodyPr/>
        <a:lstStyle/>
        <a:p>
          <a:r>
            <a:rPr lang="en-US" dirty="0">
              <a:solidFill>
                <a:sysClr val="window" lastClr="FFFFFF"/>
              </a:solidFill>
              <a:latin typeface="Calibri" panose="020F0502020204030204"/>
              <a:ea typeface="+mn-ea"/>
              <a:cs typeface="+mn-cs"/>
            </a:rPr>
            <a:t>Make and record</a:t>
          </a:r>
        </a:p>
      </dgm:t>
    </dgm:pt>
    <dgm:pt modelId="{CF842155-6A63-4B6B-B501-1DECF6014F13}" type="sibTrans" cxnId="{D77D8B16-A9BB-4D0B-B3FA-61CA2D5F05F2}">
      <dgm:prSet/>
      <dgm:spPr/>
      <dgm:t>
        <a:bodyPr/>
        <a:lstStyle/>
        <a:p>
          <a:endParaRPr lang="en-US"/>
        </a:p>
      </dgm:t>
    </dgm:pt>
    <dgm:pt modelId="{E25D7048-9413-4B79-9A1C-17EE60CFC7D4}" type="parTrans" cxnId="{D77D8B16-A9BB-4D0B-B3FA-61CA2D5F05F2}">
      <dgm:prSet/>
      <dgm:spPr/>
      <dgm:t>
        <a:bodyPr/>
        <a:lstStyle/>
        <a:p>
          <a:endParaRPr lang="en-US"/>
        </a:p>
      </dgm:t>
    </dgm:pt>
    <dgm:pt modelId="{63213CCB-375A-4BE0-AE8B-F60D9A67BC78}">
      <dgm:prSet custT="1"/>
      <dgm:spPr>
        <a:xfrm rot="5400000">
          <a:off x="3098267" y="-1159449"/>
          <a:ext cx="760533" cy="3273914"/>
        </a:xfr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gm:spPr>
      <dgm:t>
        <a:bodyPr/>
        <a:lstStyle/>
        <a:p>
          <a:endParaRPr lang="en-US" sz="1800" dirty="0">
            <a:solidFill>
              <a:sysClr val="windowText" lastClr="000000">
                <a:hueOff val="0"/>
                <a:satOff val="0"/>
                <a:lumOff val="0"/>
                <a:alphaOff val="0"/>
              </a:sysClr>
            </a:solidFill>
            <a:latin typeface="Calibri" panose="020F0502020204030204"/>
            <a:ea typeface="+mn-ea"/>
            <a:cs typeface="+mn-cs"/>
          </a:endParaRPr>
        </a:p>
      </dgm:t>
    </dgm:pt>
    <dgm:pt modelId="{63ABFB0F-0D20-4670-B6ED-4052AB61F7FE}" type="sibTrans" cxnId="{7395C7DA-2D0B-475F-B427-3EB56BDC1BF3}">
      <dgm:prSet/>
      <dgm:spPr/>
      <dgm:t>
        <a:bodyPr/>
        <a:lstStyle/>
        <a:p>
          <a:endParaRPr lang="en-US"/>
        </a:p>
      </dgm:t>
    </dgm:pt>
    <dgm:pt modelId="{FC4938BB-836E-4589-A89C-4CF5F41F0337}" type="parTrans" cxnId="{7395C7DA-2D0B-475F-B427-3EB56BDC1BF3}">
      <dgm:prSet/>
      <dgm:spPr/>
      <dgm:t>
        <a:bodyPr/>
        <a:lstStyle/>
        <a:p>
          <a:endParaRPr lang="en-US"/>
        </a:p>
      </dgm:t>
    </dgm:pt>
    <dgm:pt modelId="{C77B1213-2E92-44C0-A6DB-7266F7863406}">
      <dgm:prSet custT="1"/>
      <dgm:spPr>
        <a:solidFill>
          <a:srgbClr val="0070C0">
            <a:alpha val="90000"/>
          </a:srgbClr>
        </a:solidFill>
      </dgm:spPr>
      <dgm:t>
        <a:bodyPr/>
        <a:lstStyle/>
        <a:p>
          <a:r>
            <a:rPr lang="en-GB" sz="1400" dirty="0">
              <a:solidFill>
                <a:schemeClr val="bg1"/>
              </a:solidFill>
              <a:latin typeface="Calibri" panose="020F0502020204030204"/>
              <a:ea typeface="+mn-ea"/>
              <a:cs typeface="+mn-cs"/>
            </a:rPr>
            <a:t>Collate and confirm student achievement of proficiencies and programme outcomes in the academic environment </a:t>
          </a:r>
        </a:p>
      </dgm:t>
    </dgm:pt>
    <dgm:pt modelId="{2C3E097A-0AC8-4DEB-BABE-FA1D0B4CCD91}" type="parTrans" cxnId="{8FF31761-CE33-4B73-AC24-2065336D9193}">
      <dgm:prSet/>
      <dgm:spPr/>
      <dgm:t>
        <a:bodyPr/>
        <a:lstStyle/>
        <a:p>
          <a:endParaRPr lang="en-GB"/>
        </a:p>
      </dgm:t>
    </dgm:pt>
    <dgm:pt modelId="{862CEA7C-78E4-4B36-AAE4-01D9A518CA89}" type="sibTrans" cxnId="{8FF31761-CE33-4B73-AC24-2065336D9193}">
      <dgm:prSet/>
      <dgm:spPr/>
      <dgm:t>
        <a:bodyPr/>
        <a:lstStyle/>
        <a:p>
          <a:endParaRPr lang="en-GB"/>
        </a:p>
      </dgm:t>
    </dgm:pt>
    <dgm:pt modelId="{913D4864-031F-455B-B5A6-865B9393A532}">
      <dgm:prSet custT="1"/>
      <dgm:spPr>
        <a:solidFill>
          <a:srgbClr val="0070C0">
            <a:alpha val="90000"/>
          </a:srgbClr>
        </a:solidFill>
      </dgm:spPr>
      <dgm:t>
        <a:bodyPr/>
        <a:lstStyle/>
        <a:p>
          <a:endParaRPr lang="en-GB" sz="1400" dirty="0">
            <a:solidFill>
              <a:sysClr val="windowText" lastClr="000000">
                <a:hueOff val="0"/>
                <a:satOff val="0"/>
                <a:lumOff val="0"/>
                <a:alphaOff val="0"/>
              </a:sysClr>
            </a:solidFill>
            <a:latin typeface="Calibri" panose="020F0502020204030204"/>
            <a:ea typeface="+mn-ea"/>
            <a:cs typeface="+mn-cs"/>
          </a:endParaRPr>
        </a:p>
      </dgm:t>
    </dgm:pt>
    <dgm:pt modelId="{86D4B82C-026A-47D6-9AB9-787EB0BCD78E}" type="parTrans" cxnId="{7CAC1CAE-8B07-43C7-8B0C-3D57C442D4C1}">
      <dgm:prSet/>
      <dgm:spPr/>
      <dgm:t>
        <a:bodyPr/>
        <a:lstStyle/>
        <a:p>
          <a:endParaRPr lang="en-GB"/>
        </a:p>
      </dgm:t>
    </dgm:pt>
    <dgm:pt modelId="{131B2A72-E218-48EF-B27D-44B2C95FA6FA}" type="sibTrans" cxnId="{7CAC1CAE-8B07-43C7-8B0C-3D57C442D4C1}">
      <dgm:prSet/>
      <dgm:spPr/>
      <dgm:t>
        <a:bodyPr/>
        <a:lstStyle/>
        <a:p>
          <a:endParaRPr lang="en-GB"/>
        </a:p>
      </dgm:t>
    </dgm:pt>
    <dgm:pt modelId="{858252C4-B979-45BB-B7D8-A034C8546234}">
      <dgm:prSet custT="1"/>
      <dgm:spPr>
        <a:solidFill>
          <a:srgbClr val="0070C0">
            <a:alpha val="90000"/>
          </a:srgbClr>
        </a:solidFill>
      </dgm:spPr>
      <dgm:t>
        <a:bodyPr/>
        <a:lstStyle/>
        <a:p>
          <a:r>
            <a:rPr lang="en-GB" sz="1400" dirty="0">
              <a:solidFill>
                <a:schemeClr val="bg1"/>
              </a:solidFill>
              <a:latin typeface="Calibri" panose="020F0502020204030204"/>
              <a:ea typeface="+mn-ea"/>
              <a:cs typeface="+mn-cs"/>
            </a:rPr>
            <a:t>Work in partnership with a practice assessor to evaluate and recommend the student for progression for each part of the programme </a:t>
          </a:r>
        </a:p>
      </dgm:t>
    </dgm:pt>
    <dgm:pt modelId="{0246F625-F6BE-43FE-95C3-16B40975EF94}" type="parTrans" cxnId="{0F501E8C-2A10-493E-9DDA-2D52D6E744C2}">
      <dgm:prSet/>
      <dgm:spPr/>
      <dgm:t>
        <a:bodyPr/>
        <a:lstStyle/>
        <a:p>
          <a:endParaRPr lang="en-GB"/>
        </a:p>
      </dgm:t>
    </dgm:pt>
    <dgm:pt modelId="{5B9640CF-B1DE-4502-A6CE-0A801B6A1CE5}" type="sibTrans" cxnId="{0F501E8C-2A10-493E-9DDA-2D52D6E744C2}">
      <dgm:prSet/>
      <dgm:spPr/>
      <dgm:t>
        <a:bodyPr/>
        <a:lstStyle/>
        <a:p>
          <a:endParaRPr lang="en-GB"/>
        </a:p>
      </dgm:t>
    </dgm:pt>
    <dgm:pt modelId="{8740C94D-2EAF-434D-BD3B-57670D7009F6}">
      <dgm:prSet custT="1"/>
      <dgm:spPr>
        <a:solidFill>
          <a:srgbClr val="0070C0">
            <a:alpha val="90000"/>
          </a:srgbClr>
        </a:solidFill>
      </dgm:spPr>
      <dgm:t>
        <a:bodyPr/>
        <a:lstStyle/>
        <a:p>
          <a:endParaRPr lang="en-GB" sz="1400" dirty="0">
            <a:solidFill>
              <a:schemeClr val="bg1"/>
            </a:solidFill>
            <a:latin typeface="Calibri" panose="020F0502020204030204"/>
            <a:ea typeface="+mn-ea"/>
            <a:cs typeface="+mn-cs"/>
          </a:endParaRPr>
        </a:p>
      </dgm:t>
    </dgm:pt>
    <dgm:pt modelId="{B4FC815B-AC31-4BA6-975E-7E8546C1744C}" type="parTrans" cxnId="{E772CDD4-B131-4A67-96C5-521846C2E76E}">
      <dgm:prSet/>
      <dgm:spPr/>
      <dgm:t>
        <a:bodyPr/>
        <a:lstStyle/>
        <a:p>
          <a:endParaRPr lang="en-GB"/>
        </a:p>
      </dgm:t>
    </dgm:pt>
    <dgm:pt modelId="{B9E6FC5E-3A6C-40D1-BC01-1C082A35D34C}" type="sibTrans" cxnId="{E772CDD4-B131-4A67-96C5-521846C2E76E}">
      <dgm:prSet/>
      <dgm:spPr/>
      <dgm:t>
        <a:bodyPr/>
        <a:lstStyle/>
        <a:p>
          <a:endParaRPr lang="en-GB"/>
        </a:p>
      </dgm:t>
    </dgm:pt>
    <dgm:pt modelId="{F39131FB-A5C6-4DAA-894A-A0E78532CBE4}">
      <dgm:prSet custT="1"/>
      <dgm:spPr>
        <a:solidFill>
          <a:srgbClr val="0070C0">
            <a:alpha val="90000"/>
          </a:srgbClr>
        </a:solidFill>
      </dgm:spPr>
      <dgm:t>
        <a:bodyPr/>
        <a:lstStyle/>
        <a:p>
          <a:r>
            <a:rPr lang="en-GB" sz="1400" dirty="0">
              <a:solidFill>
                <a:schemeClr val="bg1"/>
              </a:solidFill>
              <a:latin typeface="Calibri" panose="020F0502020204030204"/>
              <a:ea typeface="+mn-ea"/>
              <a:cs typeface="+mn-cs"/>
            </a:rPr>
            <a:t>Has understanding of the student’s learning and achievement in practice</a:t>
          </a:r>
        </a:p>
      </dgm:t>
    </dgm:pt>
    <dgm:pt modelId="{F26F22CA-621D-40DE-9036-91EDC09F4685}" type="parTrans" cxnId="{21796166-9C05-41BA-ACAC-AC7F06781D16}">
      <dgm:prSet/>
      <dgm:spPr/>
      <dgm:t>
        <a:bodyPr/>
        <a:lstStyle/>
        <a:p>
          <a:endParaRPr lang="en-GB"/>
        </a:p>
      </dgm:t>
    </dgm:pt>
    <dgm:pt modelId="{296C65E6-AAAF-4D3A-8D44-FEEB50FCF38E}" type="sibTrans" cxnId="{21796166-9C05-41BA-ACAC-AC7F06781D16}">
      <dgm:prSet/>
      <dgm:spPr/>
      <dgm:t>
        <a:bodyPr/>
        <a:lstStyle/>
        <a:p>
          <a:endParaRPr lang="en-GB"/>
        </a:p>
      </dgm:t>
    </dgm:pt>
    <dgm:pt modelId="{94EB63A4-932B-4038-A5FA-A4EB50DFFA9E}" type="pres">
      <dgm:prSet presAssocID="{741D8F5E-F85D-4DC4-9445-61FB94AEA256}" presName="Name0" presStyleCnt="0">
        <dgm:presLayoutVars>
          <dgm:dir/>
          <dgm:animLvl val="lvl"/>
          <dgm:resizeHandles val="exact"/>
        </dgm:presLayoutVars>
      </dgm:prSet>
      <dgm:spPr/>
    </dgm:pt>
    <dgm:pt modelId="{395E29CB-0279-42C6-82B2-DB6A33969513}" type="pres">
      <dgm:prSet presAssocID="{D5527864-C3D3-4DBE-A476-E490F3E6D6BF}" presName="linNode" presStyleCnt="0"/>
      <dgm:spPr/>
    </dgm:pt>
    <dgm:pt modelId="{42B87144-7EBB-4038-B37D-30E9AE6DE9BE}" type="pres">
      <dgm:prSet presAssocID="{D5527864-C3D3-4DBE-A476-E490F3E6D6BF}" presName="parentText" presStyleLbl="node1" presStyleIdx="0" presStyleCnt="4" custScaleX="260069" custLinFactNeighborX="-5552" custLinFactNeighborY="-3050">
        <dgm:presLayoutVars>
          <dgm:chMax val="1"/>
          <dgm:bulletEnabled val="1"/>
        </dgm:presLayoutVars>
      </dgm:prSet>
      <dgm:spPr>
        <a:prstGeom prst="roundRect">
          <a:avLst/>
        </a:prstGeom>
      </dgm:spPr>
    </dgm:pt>
    <dgm:pt modelId="{50D2670A-0B1F-4E25-84E1-6553491A4700}" type="pres">
      <dgm:prSet presAssocID="{D5527864-C3D3-4DBE-A476-E490F3E6D6BF}" presName="descendantText" presStyleLbl="alignAccFollowNode1" presStyleIdx="0" presStyleCnt="4" custScaleX="265988" custScaleY="86312" custLinFactNeighborX="40292" custLinFactNeighborY="8933">
        <dgm:presLayoutVars>
          <dgm:bulletEnabled val="1"/>
        </dgm:presLayoutVars>
      </dgm:prSet>
      <dgm:spPr>
        <a:prstGeom prst="round2SameRect">
          <a:avLst/>
        </a:prstGeom>
      </dgm:spPr>
    </dgm:pt>
    <dgm:pt modelId="{99E3C741-3F7F-44AD-B0A0-DFA5605C5ADA}" type="pres">
      <dgm:prSet presAssocID="{780F3272-9907-4191-8324-772706487913}" presName="sp" presStyleCnt="0"/>
      <dgm:spPr/>
    </dgm:pt>
    <dgm:pt modelId="{A7EE81D9-E76F-48B3-8E8F-CD393B8339A4}" type="pres">
      <dgm:prSet presAssocID="{955233CC-DA1C-42B9-B8E2-1638375A6065}" presName="linNode" presStyleCnt="0"/>
      <dgm:spPr/>
    </dgm:pt>
    <dgm:pt modelId="{122B31CA-9238-490A-989A-AFE971F362EE}" type="pres">
      <dgm:prSet presAssocID="{955233CC-DA1C-42B9-B8E2-1638375A6065}" presName="parentText" presStyleLbl="node1" presStyleIdx="1" presStyleCnt="4" custScaleX="102794">
        <dgm:presLayoutVars>
          <dgm:chMax val="1"/>
          <dgm:bulletEnabled val="1"/>
        </dgm:presLayoutVars>
      </dgm:prSet>
      <dgm:spPr>
        <a:prstGeom prst="roundRect">
          <a:avLst/>
        </a:prstGeom>
      </dgm:spPr>
    </dgm:pt>
    <dgm:pt modelId="{78AE0820-55C5-4CB9-86DB-0F8FBA39408B}" type="pres">
      <dgm:prSet presAssocID="{955233CC-DA1C-42B9-B8E2-1638375A6065}" presName="descendantText" presStyleLbl="alignAccFollowNode1" presStyleIdx="1" presStyleCnt="4" custScaleX="103604" custLinFactNeighborX="-66" custLinFactNeighborY="-1794">
        <dgm:presLayoutVars>
          <dgm:bulletEnabled val="1"/>
        </dgm:presLayoutVars>
      </dgm:prSet>
      <dgm:spPr>
        <a:prstGeom prst="round2SameRect">
          <a:avLst/>
        </a:prstGeom>
      </dgm:spPr>
    </dgm:pt>
    <dgm:pt modelId="{3C2B7BB9-5004-47CC-AFF1-6B9EA3E3645F}" type="pres">
      <dgm:prSet presAssocID="{CF842155-6A63-4B6B-B501-1DECF6014F13}" presName="sp" presStyleCnt="0"/>
      <dgm:spPr/>
    </dgm:pt>
    <dgm:pt modelId="{2DEFCBE7-0DB7-47BE-A283-EC597904DE7A}" type="pres">
      <dgm:prSet presAssocID="{8E7B709A-FFEA-4134-AE6D-F7E371B8582D}" presName="linNode" presStyleCnt="0"/>
      <dgm:spPr/>
    </dgm:pt>
    <dgm:pt modelId="{2C2D076B-355A-4B60-8BA1-3C924B7190CE}" type="pres">
      <dgm:prSet presAssocID="{8E7B709A-FFEA-4134-AE6D-F7E371B8582D}" presName="parentText" presStyleLbl="node1" presStyleIdx="2" presStyleCnt="4">
        <dgm:presLayoutVars>
          <dgm:chMax val="1"/>
          <dgm:bulletEnabled val="1"/>
        </dgm:presLayoutVars>
      </dgm:prSet>
      <dgm:spPr>
        <a:prstGeom prst="roundRect">
          <a:avLst/>
        </a:prstGeom>
      </dgm:spPr>
    </dgm:pt>
    <dgm:pt modelId="{19D5C331-E24D-4481-8AEA-4EEF204572AB}" type="pres">
      <dgm:prSet presAssocID="{8E7B709A-FFEA-4134-AE6D-F7E371B8582D}" presName="descendantText" presStyleLbl="alignAccFollowNode1" presStyleIdx="2" presStyleCnt="4">
        <dgm:presLayoutVars>
          <dgm:bulletEnabled val="1"/>
        </dgm:presLayoutVars>
      </dgm:prSet>
      <dgm:spPr>
        <a:prstGeom prst="round2SameRect">
          <a:avLst/>
        </a:prstGeom>
      </dgm:spPr>
    </dgm:pt>
    <dgm:pt modelId="{DB07EDC8-9556-49E2-A389-4E850E58570A}" type="pres">
      <dgm:prSet presAssocID="{7B9F7609-DED4-4766-86B6-145060275000}" presName="sp" presStyleCnt="0"/>
      <dgm:spPr/>
    </dgm:pt>
    <dgm:pt modelId="{BB2854C5-401F-4698-B7B8-15753F0831DB}" type="pres">
      <dgm:prSet presAssocID="{536D0E65-F420-4F77-8E81-E9D03CF00CCA}" presName="linNode" presStyleCnt="0"/>
      <dgm:spPr/>
    </dgm:pt>
    <dgm:pt modelId="{11164EE5-048A-4184-BBB9-1CFF20FBC135}" type="pres">
      <dgm:prSet presAssocID="{536D0E65-F420-4F77-8E81-E9D03CF00CCA}" presName="parentText" presStyleLbl="node1" presStyleIdx="3" presStyleCnt="4">
        <dgm:presLayoutVars>
          <dgm:chMax val="1"/>
          <dgm:bulletEnabled val="1"/>
        </dgm:presLayoutVars>
      </dgm:prSet>
      <dgm:spPr>
        <a:prstGeom prst="roundRect">
          <a:avLst/>
        </a:prstGeom>
      </dgm:spPr>
    </dgm:pt>
    <dgm:pt modelId="{6309F0A7-C477-480A-9DB5-1FE262B548ED}" type="pres">
      <dgm:prSet presAssocID="{536D0E65-F420-4F77-8E81-E9D03CF00CCA}" presName="descendantText" presStyleLbl="alignAccFollowNode1" presStyleIdx="3" presStyleCnt="4">
        <dgm:presLayoutVars>
          <dgm:bulletEnabled val="1"/>
        </dgm:presLayoutVars>
      </dgm:prSet>
      <dgm:spPr>
        <a:prstGeom prst="round2SameRect">
          <a:avLst/>
        </a:prstGeom>
      </dgm:spPr>
    </dgm:pt>
  </dgm:ptLst>
  <dgm:cxnLst>
    <dgm:cxn modelId="{D4CE5E11-28B3-4597-85E2-7170A9E4E8AC}" srcId="{955233CC-DA1C-42B9-B8E2-1638375A6065}" destId="{9C201295-C713-421D-BF6E-3DE6FCABF369}" srcOrd="0" destOrd="0" parTransId="{EA144E2E-8414-4C0B-A58D-96A703501C86}" sibTransId="{91256846-9C9F-46CC-B03D-E03D8E2C0ACA}"/>
    <dgm:cxn modelId="{BDD62615-A600-447F-9304-122CD9E9DEB8}" type="presOf" srcId="{F39131FB-A5C6-4DAA-894A-A0E78532CBE4}" destId="{50D2670A-0B1F-4E25-84E1-6553491A4700}" srcOrd="0" destOrd="2" presId="urn:microsoft.com/office/officeart/2005/8/layout/vList5"/>
    <dgm:cxn modelId="{D77D8B16-A9BB-4D0B-B3FA-61CA2D5F05F2}" srcId="{741D8F5E-F85D-4DC4-9445-61FB94AEA256}" destId="{955233CC-DA1C-42B9-B8E2-1638375A6065}" srcOrd="1" destOrd="0" parTransId="{E25D7048-9413-4B79-9A1C-17EE60CFC7D4}" sibTransId="{CF842155-6A63-4B6B-B501-1DECF6014F13}"/>
    <dgm:cxn modelId="{1A57951E-004D-487B-8D48-5C581368BE9C}" type="presOf" srcId="{741D8F5E-F85D-4DC4-9445-61FB94AEA256}" destId="{94EB63A4-932B-4038-A5FA-A4EB50DFFA9E}" srcOrd="0" destOrd="0" presId="urn:microsoft.com/office/officeart/2005/8/layout/vList5"/>
    <dgm:cxn modelId="{6877A428-9BCA-4CC7-9EF1-1F8C1499A2FB}" srcId="{741D8F5E-F85D-4DC4-9445-61FB94AEA256}" destId="{D5527864-C3D3-4DBE-A476-E490F3E6D6BF}" srcOrd="0" destOrd="0" parTransId="{D982FA58-0955-4404-A405-7F04CCD1A802}" sibTransId="{780F3272-9907-4191-8324-772706487913}"/>
    <dgm:cxn modelId="{8FF31761-CE33-4B73-AC24-2065336D9193}" srcId="{D5527864-C3D3-4DBE-A476-E490F3E6D6BF}" destId="{C77B1213-2E92-44C0-A6DB-7266F7863406}" srcOrd="1" destOrd="0" parTransId="{2C3E097A-0AC8-4DEB-BABE-FA1D0B4CCD91}" sibTransId="{862CEA7C-78E4-4B36-AAE4-01D9A518CA89}"/>
    <dgm:cxn modelId="{6E582441-0DD9-4558-AFD7-BDE210B8B9B0}" type="presOf" srcId="{8E7B709A-FFEA-4134-AE6D-F7E371B8582D}" destId="{2C2D076B-355A-4B60-8BA1-3C924B7190CE}" srcOrd="0" destOrd="0" presId="urn:microsoft.com/office/officeart/2005/8/layout/vList5"/>
    <dgm:cxn modelId="{8F903E63-255D-40AC-98B2-C19DA1BC6D67}" type="presOf" srcId="{C77B1213-2E92-44C0-A6DB-7266F7863406}" destId="{50D2670A-0B1F-4E25-84E1-6553491A4700}" srcOrd="0" destOrd="1" presId="urn:microsoft.com/office/officeart/2005/8/layout/vList5"/>
    <dgm:cxn modelId="{21796166-9C05-41BA-ACAC-AC7F06781D16}" srcId="{D5527864-C3D3-4DBE-A476-E490F3E6D6BF}" destId="{F39131FB-A5C6-4DAA-894A-A0E78532CBE4}" srcOrd="2" destOrd="0" parTransId="{F26F22CA-621D-40DE-9036-91EDC09F4685}" sibTransId="{296C65E6-AAAF-4D3A-8D44-FEEB50FCF38E}"/>
    <dgm:cxn modelId="{8858EE4A-FA2D-44FB-A31E-30E3D5FF5753}" srcId="{741D8F5E-F85D-4DC4-9445-61FB94AEA256}" destId="{536D0E65-F420-4F77-8E81-E9D03CF00CCA}" srcOrd="3" destOrd="0" parTransId="{7653D9DA-A229-496D-AAD1-12AC3A25C27C}" sibTransId="{3747CDCA-0443-4F0C-B039-E6CBED715860}"/>
    <dgm:cxn modelId="{30837F73-C371-48BE-A3CD-36BA97D7EEBD}" type="presOf" srcId="{63213CCB-375A-4BE0-AE8B-F60D9A67BC78}" destId="{50D2670A-0B1F-4E25-84E1-6553491A4700}" srcOrd="0" destOrd="0" presId="urn:microsoft.com/office/officeart/2005/8/layout/vList5"/>
    <dgm:cxn modelId="{49CB967C-03A4-4E28-BCED-B6E6D83E4201}" type="presOf" srcId="{913D4864-031F-455B-B5A6-865B9393A532}" destId="{50D2670A-0B1F-4E25-84E1-6553491A4700}" srcOrd="0" destOrd="3" presId="urn:microsoft.com/office/officeart/2005/8/layout/vList5"/>
    <dgm:cxn modelId="{4948F37E-C639-41AB-9D05-B17FE646CE8C}" type="presOf" srcId="{858252C4-B979-45BB-B7D8-A034C8546234}" destId="{19D5C331-E24D-4481-8AEA-4EEF204572AB}" srcOrd="0" destOrd="1" presId="urn:microsoft.com/office/officeart/2005/8/layout/vList5"/>
    <dgm:cxn modelId="{0F501E8C-2A10-493E-9DDA-2D52D6E744C2}" srcId="{8E7B709A-FFEA-4134-AE6D-F7E371B8582D}" destId="{858252C4-B979-45BB-B7D8-A034C8546234}" srcOrd="1" destOrd="0" parTransId="{0246F625-F6BE-43FE-95C3-16B40975EF94}" sibTransId="{5B9640CF-B1DE-4502-A6CE-0A801B6A1CE5}"/>
    <dgm:cxn modelId="{955F418D-3718-461D-8276-9EDAD269C933}" type="presOf" srcId="{9C201295-C713-421D-BF6E-3DE6FCABF369}" destId="{78AE0820-55C5-4CB9-86DB-0F8FBA39408B}" srcOrd="0" destOrd="0" presId="urn:microsoft.com/office/officeart/2005/8/layout/vList5"/>
    <dgm:cxn modelId="{943D73AA-D0C2-4DFD-BC27-C10257EBB08B}" type="presOf" srcId="{536D0E65-F420-4F77-8E81-E9D03CF00CCA}" destId="{11164EE5-048A-4184-BBB9-1CFF20FBC135}" srcOrd="0" destOrd="0" presId="urn:microsoft.com/office/officeart/2005/8/layout/vList5"/>
    <dgm:cxn modelId="{7CAC1CAE-8B07-43C7-8B0C-3D57C442D4C1}" srcId="{D5527864-C3D3-4DBE-A476-E490F3E6D6BF}" destId="{913D4864-031F-455B-B5A6-865B9393A532}" srcOrd="3" destOrd="0" parTransId="{86D4B82C-026A-47D6-9AB9-787EB0BCD78E}" sibTransId="{131B2A72-E218-48EF-B27D-44B2C95FA6FA}"/>
    <dgm:cxn modelId="{B2CDC4AF-D9B6-4A64-B868-BA0E39385AF9}" srcId="{8E7B709A-FFEA-4134-AE6D-F7E371B8582D}" destId="{D8240CEF-A7B8-47BA-90C9-025CD6A16E7A}" srcOrd="0" destOrd="0" parTransId="{16C00891-AC19-4A4F-966E-FE28E9EB5B74}" sibTransId="{A005391D-A3FF-40C6-9A13-DF11B2ABDBBF}"/>
    <dgm:cxn modelId="{DD8DE0B3-7137-444D-8CE3-44FED170BF90}" type="presOf" srcId="{D8240CEF-A7B8-47BA-90C9-025CD6A16E7A}" destId="{19D5C331-E24D-4481-8AEA-4EEF204572AB}" srcOrd="0" destOrd="0" presId="urn:microsoft.com/office/officeart/2005/8/layout/vList5"/>
    <dgm:cxn modelId="{DFAD92B9-476E-4BDE-A18F-0843C2E3CF33}" type="presOf" srcId="{D5527864-C3D3-4DBE-A476-E490F3E6D6BF}" destId="{42B87144-7EBB-4038-B37D-30E9AE6DE9BE}" srcOrd="0" destOrd="0" presId="urn:microsoft.com/office/officeart/2005/8/layout/vList5"/>
    <dgm:cxn modelId="{B48120BB-A332-45B7-98CD-EB0EF97A278A}" type="presOf" srcId="{519F6216-12EB-47A0-8BB5-82D9B5552708}" destId="{6309F0A7-C477-480A-9DB5-1FE262B548ED}" srcOrd="0" destOrd="0" presId="urn:microsoft.com/office/officeart/2005/8/layout/vList5"/>
    <dgm:cxn modelId="{91953BD2-39D7-4DD5-95D2-BAC3AE5A20DD}" srcId="{536D0E65-F420-4F77-8E81-E9D03CF00CCA}" destId="{519F6216-12EB-47A0-8BB5-82D9B5552708}" srcOrd="0" destOrd="0" parTransId="{725F8490-2172-405D-962D-1FC3786AD4F2}" sibTransId="{66D53F45-3D74-47EC-87CB-057B40EC587E}"/>
    <dgm:cxn modelId="{6282FBD2-0145-4A9D-A8E4-98AF1C7E945C}" type="presOf" srcId="{8740C94D-2EAF-434D-BD3B-57670D7009F6}" destId="{19D5C331-E24D-4481-8AEA-4EEF204572AB}" srcOrd="0" destOrd="2" presId="urn:microsoft.com/office/officeart/2005/8/layout/vList5"/>
    <dgm:cxn modelId="{E772CDD4-B131-4A67-96C5-521846C2E76E}" srcId="{8E7B709A-FFEA-4134-AE6D-F7E371B8582D}" destId="{8740C94D-2EAF-434D-BD3B-57670D7009F6}" srcOrd="2" destOrd="0" parTransId="{B4FC815B-AC31-4BA6-975E-7E8546C1744C}" sibTransId="{B9E6FC5E-3A6C-40D1-BC01-1C082A35D34C}"/>
    <dgm:cxn modelId="{CBB559D7-77D2-4041-828C-E244099C8FF8}" srcId="{741D8F5E-F85D-4DC4-9445-61FB94AEA256}" destId="{8E7B709A-FFEA-4134-AE6D-F7E371B8582D}" srcOrd="2" destOrd="0" parTransId="{01DC387C-D3D8-41BD-8B1D-8E8587472D61}" sibTransId="{7B9F7609-DED4-4766-86B6-145060275000}"/>
    <dgm:cxn modelId="{7395C7DA-2D0B-475F-B427-3EB56BDC1BF3}" srcId="{D5527864-C3D3-4DBE-A476-E490F3E6D6BF}" destId="{63213CCB-375A-4BE0-AE8B-F60D9A67BC78}" srcOrd="0" destOrd="0" parTransId="{FC4938BB-836E-4589-A89C-4CF5F41F0337}" sibTransId="{63ABFB0F-0D20-4670-B6ED-4052AB61F7FE}"/>
    <dgm:cxn modelId="{B89152DF-9544-406D-9B9B-3177183029D6}" type="presOf" srcId="{955233CC-DA1C-42B9-B8E2-1638375A6065}" destId="{122B31CA-9238-490A-989A-AFE971F362EE}" srcOrd="0" destOrd="0" presId="urn:microsoft.com/office/officeart/2005/8/layout/vList5"/>
    <dgm:cxn modelId="{CC29CCC6-A2F4-4BE0-9D28-12EDC9B39AEA}" type="presParOf" srcId="{94EB63A4-932B-4038-A5FA-A4EB50DFFA9E}" destId="{395E29CB-0279-42C6-82B2-DB6A33969513}" srcOrd="0" destOrd="0" presId="urn:microsoft.com/office/officeart/2005/8/layout/vList5"/>
    <dgm:cxn modelId="{42DC9441-8AD3-42C0-9B6D-ED72A1ABF94B}" type="presParOf" srcId="{395E29CB-0279-42C6-82B2-DB6A33969513}" destId="{42B87144-7EBB-4038-B37D-30E9AE6DE9BE}" srcOrd="0" destOrd="0" presId="urn:microsoft.com/office/officeart/2005/8/layout/vList5"/>
    <dgm:cxn modelId="{269B8B45-1B75-468C-B8D2-4B103D8C0D0C}" type="presParOf" srcId="{395E29CB-0279-42C6-82B2-DB6A33969513}" destId="{50D2670A-0B1F-4E25-84E1-6553491A4700}" srcOrd="1" destOrd="0" presId="urn:microsoft.com/office/officeart/2005/8/layout/vList5"/>
    <dgm:cxn modelId="{8D35A787-49F8-4642-888F-043F10AE7742}" type="presParOf" srcId="{94EB63A4-932B-4038-A5FA-A4EB50DFFA9E}" destId="{99E3C741-3F7F-44AD-B0A0-DFA5605C5ADA}" srcOrd="1" destOrd="0" presId="urn:microsoft.com/office/officeart/2005/8/layout/vList5"/>
    <dgm:cxn modelId="{99F0A54C-E126-4E20-8999-A202E7C21C38}" type="presParOf" srcId="{94EB63A4-932B-4038-A5FA-A4EB50DFFA9E}" destId="{A7EE81D9-E76F-48B3-8E8F-CD393B8339A4}" srcOrd="2" destOrd="0" presId="urn:microsoft.com/office/officeart/2005/8/layout/vList5"/>
    <dgm:cxn modelId="{ACC2C47C-CC2F-4285-B885-9CA8D5A8F0D5}" type="presParOf" srcId="{A7EE81D9-E76F-48B3-8E8F-CD393B8339A4}" destId="{122B31CA-9238-490A-989A-AFE971F362EE}" srcOrd="0" destOrd="0" presId="urn:microsoft.com/office/officeart/2005/8/layout/vList5"/>
    <dgm:cxn modelId="{B4513420-5976-45C0-9375-3D38244DF467}" type="presParOf" srcId="{A7EE81D9-E76F-48B3-8E8F-CD393B8339A4}" destId="{78AE0820-55C5-4CB9-86DB-0F8FBA39408B}" srcOrd="1" destOrd="0" presId="urn:microsoft.com/office/officeart/2005/8/layout/vList5"/>
    <dgm:cxn modelId="{57675856-2988-400A-B967-53008DDAC930}" type="presParOf" srcId="{94EB63A4-932B-4038-A5FA-A4EB50DFFA9E}" destId="{3C2B7BB9-5004-47CC-AFF1-6B9EA3E3645F}" srcOrd="3" destOrd="0" presId="urn:microsoft.com/office/officeart/2005/8/layout/vList5"/>
    <dgm:cxn modelId="{5ABD3AF2-125E-4BB0-9AB2-3E3525E41118}" type="presParOf" srcId="{94EB63A4-932B-4038-A5FA-A4EB50DFFA9E}" destId="{2DEFCBE7-0DB7-47BE-A283-EC597904DE7A}" srcOrd="4" destOrd="0" presId="urn:microsoft.com/office/officeart/2005/8/layout/vList5"/>
    <dgm:cxn modelId="{A5741A8F-1E2B-4E38-96C7-3374D828E3C9}" type="presParOf" srcId="{2DEFCBE7-0DB7-47BE-A283-EC597904DE7A}" destId="{2C2D076B-355A-4B60-8BA1-3C924B7190CE}" srcOrd="0" destOrd="0" presId="urn:microsoft.com/office/officeart/2005/8/layout/vList5"/>
    <dgm:cxn modelId="{CA68E6CF-15D1-4D32-A133-C6F1085E8752}" type="presParOf" srcId="{2DEFCBE7-0DB7-47BE-A283-EC597904DE7A}" destId="{19D5C331-E24D-4481-8AEA-4EEF204572AB}" srcOrd="1" destOrd="0" presId="urn:microsoft.com/office/officeart/2005/8/layout/vList5"/>
    <dgm:cxn modelId="{1247DF75-1F83-47F0-A55E-43B61129E697}" type="presParOf" srcId="{94EB63A4-932B-4038-A5FA-A4EB50DFFA9E}" destId="{DB07EDC8-9556-49E2-A389-4E850E58570A}" srcOrd="5" destOrd="0" presId="urn:microsoft.com/office/officeart/2005/8/layout/vList5"/>
    <dgm:cxn modelId="{A8BA91C3-D4B1-4826-8AD5-5240E1C8178F}" type="presParOf" srcId="{94EB63A4-932B-4038-A5FA-A4EB50DFFA9E}" destId="{BB2854C5-401F-4698-B7B8-15753F0831DB}" srcOrd="6" destOrd="0" presId="urn:microsoft.com/office/officeart/2005/8/layout/vList5"/>
    <dgm:cxn modelId="{2AF1127C-A37C-47A1-9D28-6AC42F8CE2A0}" type="presParOf" srcId="{BB2854C5-401F-4698-B7B8-15753F0831DB}" destId="{11164EE5-048A-4184-BBB9-1CFF20FBC135}" srcOrd="0" destOrd="0" presId="urn:microsoft.com/office/officeart/2005/8/layout/vList5"/>
    <dgm:cxn modelId="{988E121C-4BB5-45DD-8E93-37B3EC76D332}" type="presParOf" srcId="{BB2854C5-401F-4698-B7B8-15753F0831DB}" destId="{6309F0A7-C477-480A-9DB5-1FE262B548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8E204-7E53-4398-B3F6-7D7EABA4FC4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8A3ECB0F-CCD5-462B-A44A-5D337BFEBA28}">
      <dgm:prSet phldrT="[Text]" custT="1"/>
      <dgm:spPr>
        <a:solidFill>
          <a:srgbClr val="002060"/>
        </a:solidFill>
      </dgm:spPr>
      <dgm:t>
        <a:bodyPr/>
        <a:lstStyle/>
        <a:p>
          <a:r>
            <a:rPr lang="en-GB" sz="3200" dirty="0">
              <a:latin typeface="Calibri" panose="020F0502020204030204" pitchFamily="34" charset="0"/>
            </a:rPr>
            <a:t>Engagement</a:t>
          </a:r>
        </a:p>
      </dgm:t>
    </dgm:pt>
    <dgm:pt modelId="{BB16A699-82D3-4554-997A-D9F54447AD62}" type="parTrans" cxnId="{74A6CFD5-B8BC-4978-83FB-0381E7218C05}">
      <dgm:prSet/>
      <dgm:spPr/>
      <dgm:t>
        <a:bodyPr/>
        <a:lstStyle/>
        <a:p>
          <a:endParaRPr lang="en-GB"/>
        </a:p>
      </dgm:t>
    </dgm:pt>
    <dgm:pt modelId="{69CBF4D6-FA71-406E-88CE-F220B46154A6}" type="sibTrans" cxnId="{74A6CFD5-B8BC-4978-83FB-0381E7218C05}">
      <dgm:prSet/>
      <dgm:spPr/>
      <dgm:t>
        <a:bodyPr/>
        <a:lstStyle/>
        <a:p>
          <a:endParaRPr lang="en-GB"/>
        </a:p>
      </dgm:t>
    </dgm:pt>
    <dgm:pt modelId="{E55595B0-BD9E-429D-BCA8-ED34B649C642}">
      <dgm:prSet phldrT="[Text]" custT="1"/>
      <dgm:spPr>
        <a:solidFill>
          <a:srgbClr val="0070C0">
            <a:alpha val="90000"/>
          </a:srgbClr>
        </a:solidFill>
      </dgm:spPr>
      <dgm:t>
        <a:bodyPr/>
        <a:lstStyle/>
        <a:p>
          <a:r>
            <a:rPr lang="en-GB" sz="1400" dirty="0">
              <a:solidFill>
                <a:schemeClr val="bg1"/>
              </a:solidFill>
              <a:latin typeface="Calibri" panose="020F0502020204030204" pitchFamily="34" charset="0"/>
            </a:rPr>
            <a:t>Students must take a key role in their supervision and assessment in practice </a:t>
          </a:r>
        </a:p>
      </dgm:t>
    </dgm:pt>
    <dgm:pt modelId="{5BB2AC0D-EB34-45D1-94A9-8BE2AA524043}" type="parTrans" cxnId="{6139F7D7-8C76-4103-962F-09044CA4D603}">
      <dgm:prSet/>
      <dgm:spPr/>
      <dgm:t>
        <a:bodyPr/>
        <a:lstStyle/>
        <a:p>
          <a:endParaRPr lang="en-GB"/>
        </a:p>
      </dgm:t>
    </dgm:pt>
    <dgm:pt modelId="{71A134E6-A3EA-43C6-B1F6-821AB1CCB405}" type="sibTrans" cxnId="{6139F7D7-8C76-4103-962F-09044CA4D603}">
      <dgm:prSet/>
      <dgm:spPr/>
      <dgm:t>
        <a:bodyPr/>
        <a:lstStyle/>
        <a:p>
          <a:endParaRPr lang="en-GB"/>
        </a:p>
      </dgm:t>
    </dgm:pt>
    <dgm:pt modelId="{7F842BCF-BD91-4A11-90BF-EEE46686BC89}">
      <dgm:prSet phldrT="[Text]" custT="1"/>
      <dgm:spPr>
        <a:solidFill>
          <a:srgbClr val="002060"/>
        </a:solidFill>
      </dgm:spPr>
      <dgm:t>
        <a:bodyPr/>
        <a:lstStyle/>
        <a:p>
          <a:r>
            <a:rPr lang="en-GB" sz="3200" dirty="0">
              <a:latin typeface="Calibri" panose="020F0502020204030204" pitchFamily="34" charset="0"/>
            </a:rPr>
            <a:t>Prepared</a:t>
          </a:r>
        </a:p>
      </dgm:t>
    </dgm:pt>
    <dgm:pt modelId="{9FF4D9D1-0C83-496A-B4F6-87DBF499AA1E}" type="parTrans" cxnId="{D035D2C3-BE81-4E80-BCF7-72EBD174445B}">
      <dgm:prSet/>
      <dgm:spPr/>
      <dgm:t>
        <a:bodyPr/>
        <a:lstStyle/>
        <a:p>
          <a:endParaRPr lang="en-GB"/>
        </a:p>
      </dgm:t>
    </dgm:pt>
    <dgm:pt modelId="{C46B62C0-45BC-4555-B367-FE9124E63449}" type="sibTrans" cxnId="{D035D2C3-BE81-4E80-BCF7-72EBD174445B}">
      <dgm:prSet/>
      <dgm:spPr/>
      <dgm:t>
        <a:bodyPr/>
        <a:lstStyle/>
        <a:p>
          <a:endParaRPr lang="en-GB"/>
        </a:p>
      </dgm:t>
    </dgm:pt>
    <dgm:pt modelId="{227BA01E-71A7-464E-9155-68B01F742B9A}">
      <dgm:prSet phldrT="[Text]" custT="1"/>
      <dgm:spPr>
        <a:solidFill>
          <a:srgbClr val="0070C0">
            <a:alpha val="90000"/>
          </a:srgbClr>
        </a:solidFill>
      </dgm:spPr>
      <dgm:t>
        <a:bodyPr/>
        <a:lstStyle/>
        <a:p>
          <a:r>
            <a:rPr lang="en-GB" sz="1400" dirty="0">
              <a:solidFill>
                <a:schemeClr val="bg1"/>
              </a:solidFill>
              <a:latin typeface="Calibri" panose="020F0502020204030204" pitchFamily="34" charset="0"/>
            </a:rPr>
            <a:t>Prepared for and have a sound understanding of the proficiencies they need to achieve</a:t>
          </a:r>
        </a:p>
      </dgm:t>
    </dgm:pt>
    <dgm:pt modelId="{0BCD66BF-E11C-428F-B8A3-67D2149E7E11}" type="parTrans" cxnId="{EB176319-A8FC-49B3-A04A-EB1CC0DD255C}">
      <dgm:prSet/>
      <dgm:spPr/>
      <dgm:t>
        <a:bodyPr/>
        <a:lstStyle/>
        <a:p>
          <a:endParaRPr lang="en-GB"/>
        </a:p>
      </dgm:t>
    </dgm:pt>
    <dgm:pt modelId="{F634F5A9-F3A6-4EBA-B04E-BABAD9A20811}" type="sibTrans" cxnId="{EB176319-A8FC-49B3-A04A-EB1CC0DD255C}">
      <dgm:prSet/>
      <dgm:spPr/>
      <dgm:t>
        <a:bodyPr/>
        <a:lstStyle/>
        <a:p>
          <a:endParaRPr lang="en-GB"/>
        </a:p>
      </dgm:t>
    </dgm:pt>
    <dgm:pt modelId="{984C08CE-EB64-43CD-B037-584DDEE62263}">
      <dgm:prSet phldrT="[Text]" custT="1"/>
      <dgm:spPr>
        <a:solidFill>
          <a:srgbClr val="002060"/>
        </a:solidFill>
      </dgm:spPr>
      <dgm:t>
        <a:bodyPr/>
        <a:lstStyle/>
        <a:p>
          <a:r>
            <a:rPr lang="en-GB" sz="3200" dirty="0">
              <a:latin typeface="Calibri" panose="020F0502020204030204" pitchFamily="34" charset="0"/>
            </a:rPr>
            <a:t>Feedback and Documentation</a:t>
          </a:r>
        </a:p>
      </dgm:t>
    </dgm:pt>
    <dgm:pt modelId="{58F3FAB7-131F-4281-8B64-610743D9FDEC}" type="parTrans" cxnId="{5E4E66EE-FB55-4154-B12C-6001C768A6D1}">
      <dgm:prSet/>
      <dgm:spPr/>
      <dgm:t>
        <a:bodyPr/>
        <a:lstStyle/>
        <a:p>
          <a:endParaRPr lang="en-GB"/>
        </a:p>
      </dgm:t>
    </dgm:pt>
    <dgm:pt modelId="{8970D42D-B0A2-4C8E-82A5-36FBC71C99A7}" type="sibTrans" cxnId="{5E4E66EE-FB55-4154-B12C-6001C768A6D1}">
      <dgm:prSet/>
      <dgm:spPr/>
      <dgm:t>
        <a:bodyPr/>
        <a:lstStyle/>
        <a:p>
          <a:endParaRPr lang="en-GB"/>
        </a:p>
      </dgm:t>
    </dgm:pt>
    <dgm:pt modelId="{3730BB8D-FB9E-49BB-AB12-EF53626E7A10}">
      <dgm:prSet phldrT="[Text]" custT="1"/>
      <dgm:spPr>
        <a:solidFill>
          <a:srgbClr val="0070C0">
            <a:alpha val="90000"/>
          </a:srgbClr>
        </a:solidFill>
      </dgm:spPr>
      <dgm:t>
        <a:bodyPr/>
        <a:lstStyle/>
        <a:p>
          <a:r>
            <a:rPr lang="en-GB" sz="1400" dirty="0">
              <a:solidFill>
                <a:schemeClr val="bg1"/>
              </a:solidFill>
              <a:latin typeface="Calibri" panose="020F0502020204030204" pitchFamily="34" charset="0"/>
            </a:rPr>
            <a:t>Actively encouraged to seek out practice supervisors to support their learning and encourage feedback to be recorded in their PADs</a:t>
          </a:r>
        </a:p>
      </dgm:t>
    </dgm:pt>
    <dgm:pt modelId="{66365B9A-0CAF-4BC5-9C77-00820B2C5C12}" type="parTrans" cxnId="{7BC15638-41A6-4A77-95D8-F7925073992F}">
      <dgm:prSet/>
      <dgm:spPr/>
      <dgm:t>
        <a:bodyPr/>
        <a:lstStyle/>
        <a:p>
          <a:endParaRPr lang="en-GB"/>
        </a:p>
      </dgm:t>
    </dgm:pt>
    <dgm:pt modelId="{B6E7A2EA-82F4-4ABE-A63C-36DA69FF556D}" type="sibTrans" cxnId="{7BC15638-41A6-4A77-95D8-F7925073992F}">
      <dgm:prSet/>
      <dgm:spPr/>
      <dgm:t>
        <a:bodyPr/>
        <a:lstStyle/>
        <a:p>
          <a:endParaRPr lang="en-GB"/>
        </a:p>
      </dgm:t>
    </dgm:pt>
    <dgm:pt modelId="{67073302-5400-4AAB-8842-9A51913E65F3}">
      <dgm:prSet phldrT="[Text]" custT="1"/>
      <dgm:spPr>
        <a:solidFill>
          <a:srgbClr val="002060"/>
        </a:solidFill>
      </dgm:spPr>
      <dgm:t>
        <a:bodyPr/>
        <a:lstStyle/>
        <a:p>
          <a:r>
            <a:rPr lang="en-GB" sz="3200" dirty="0">
              <a:latin typeface="Calibri" panose="020F0502020204030204" pitchFamily="34" charset="0"/>
            </a:rPr>
            <a:t>Be Aware</a:t>
          </a:r>
        </a:p>
      </dgm:t>
    </dgm:pt>
    <dgm:pt modelId="{2EA46B7A-85C3-465B-9766-753A95D641F0}" type="parTrans" cxnId="{A668F05D-EB22-4E3D-98BA-B979A49A744C}">
      <dgm:prSet/>
      <dgm:spPr/>
      <dgm:t>
        <a:bodyPr/>
        <a:lstStyle/>
        <a:p>
          <a:endParaRPr lang="en-GB"/>
        </a:p>
      </dgm:t>
    </dgm:pt>
    <dgm:pt modelId="{5B527542-CACE-4C58-A02A-31B5721FD544}" type="sibTrans" cxnId="{A668F05D-EB22-4E3D-98BA-B979A49A744C}">
      <dgm:prSet/>
      <dgm:spPr/>
      <dgm:t>
        <a:bodyPr/>
        <a:lstStyle/>
        <a:p>
          <a:endParaRPr lang="en-GB"/>
        </a:p>
      </dgm:t>
    </dgm:pt>
    <dgm:pt modelId="{9ED9DF0C-7694-44C0-9789-B0F9D773A5AE}">
      <dgm:prSet phldrT="[Text]" custT="1"/>
      <dgm:spPr>
        <a:solidFill>
          <a:srgbClr val="002060"/>
        </a:solidFill>
      </dgm:spPr>
      <dgm:t>
        <a:bodyPr/>
        <a:lstStyle/>
        <a:p>
          <a:r>
            <a:rPr lang="en-GB" sz="3200" dirty="0">
              <a:latin typeface="Calibri" panose="020F0502020204030204" pitchFamily="34" charset="0"/>
            </a:rPr>
            <a:t>Raise Concern</a:t>
          </a:r>
          <a:endParaRPr lang="en-GB" sz="3200" dirty="0"/>
        </a:p>
      </dgm:t>
    </dgm:pt>
    <dgm:pt modelId="{4E7C6688-57CF-464C-AF86-268CF59CB4F5}" type="parTrans" cxnId="{6793474C-156F-4396-9581-E75EEFF5C56E}">
      <dgm:prSet/>
      <dgm:spPr/>
      <dgm:t>
        <a:bodyPr/>
        <a:lstStyle/>
        <a:p>
          <a:endParaRPr lang="en-GB"/>
        </a:p>
      </dgm:t>
    </dgm:pt>
    <dgm:pt modelId="{CC4EE8A5-6EA9-4641-B7B2-91F61B20F46C}" type="sibTrans" cxnId="{6793474C-156F-4396-9581-E75EEFF5C56E}">
      <dgm:prSet/>
      <dgm:spPr/>
      <dgm:t>
        <a:bodyPr/>
        <a:lstStyle/>
        <a:p>
          <a:endParaRPr lang="en-GB"/>
        </a:p>
      </dgm:t>
    </dgm:pt>
    <dgm:pt modelId="{5AF6D1D3-FF52-4C16-ACB4-D9D53468F91C}">
      <dgm:prSet phldrT="[Text]"/>
      <dgm:spPr>
        <a:solidFill>
          <a:srgbClr val="0070C0">
            <a:alpha val="90000"/>
          </a:srgbClr>
        </a:solidFill>
      </dgm:spPr>
      <dgm:t>
        <a:bodyPr/>
        <a:lstStyle/>
        <a:p>
          <a:endParaRPr lang="en-GB" sz="1100" dirty="0"/>
        </a:p>
      </dgm:t>
    </dgm:pt>
    <dgm:pt modelId="{E3F56C89-80F8-497D-9E55-44BBD8BBD517}" type="parTrans" cxnId="{97C8282E-7D2E-43D2-9941-AE9D5385E445}">
      <dgm:prSet/>
      <dgm:spPr/>
      <dgm:t>
        <a:bodyPr/>
        <a:lstStyle/>
        <a:p>
          <a:endParaRPr lang="en-GB"/>
        </a:p>
      </dgm:t>
    </dgm:pt>
    <dgm:pt modelId="{9D4DB55D-64D9-440E-82FA-8E153FD43E6F}" type="sibTrans" cxnId="{97C8282E-7D2E-43D2-9941-AE9D5385E445}">
      <dgm:prSet/>
      <dgm:spPr/>
      <dgm:t>
        <a:bodyPr/>
        <a:lstStyle/>
        <a:p>
          <a:endParaRPr lang="en-GB"/>
        </a:p>
      </dgm:t>
    </dgm:pt>
    <dgm:pt modelId="{C88EA87E-085D-4CB0-8C4B-305CE7A5F5DA}">
      <dgm:prSet custT="1"/>
      <dgm:spPr>
        <a:solidFill>
          <a:srgbClr val="0070C0">
            <a:alpha val="90000"/>
          </a:srgbClr>
        </a:solidFill>
      </dgm:spPr>
      <dgm:t>
        <a:bodyPr/>
        <a:lstStyle/>
        <a:p>
          <a:r>
            <a:rPr lang="en-GB" sz="1400" dirty="0">
              <a:solidFill>
                <a:schemeClr val="bg1"/>
              </a:solidFill>
              <a:latin typeface="Calibri" panose="020F0502020204030204" pitchFamily="34" charset="0"/>
            </a:rPr>
            <a:t>Be aware of their nominated PA and AA from the beginning of the placement</a:t>
          </a:r>
        </a:p>
      </dgm:t>
    </dgm:pt>
    <dgm:pt modelId="{3F51FE25-A069-4C97-8FD9-9AE5F6C7843F}" type="parTrans" cxnId="{A876A5F7-4DED-481E-AD3E-75816DB96939}">
      <dgm:prSet/>
      <dgm:spPr/>
      <dgm:t>
        <a:bodyPr/>
        <a:lstStyle/>
        <a:p>
          <a:endParaRPr lang="en-GB"/>
        </a:p>
      </dgm:t>
    </dgm:pt>
    <dgm:pt modelId="{71049664-6A98-4330-84A3-6D51E32F5818}" type="sibTrans" cxnId="{A876A5F7-4DED-481E-AD3E-75816DB96939}">
      <dgm:prSet/>
      <dgm:spPr/>
      <dgm:t>
        <a:bodyPr/>
        <a:lstStyle/>
        <a:p>
          <a:endParaRPr lang="en-GB"/>
        </a:p>
      </dgm:t>
    </dgm:pt>
    <dgm:pt modelId="{C294FB93-9C48-42EE-BA33-467A07571080}">
      <dgm:prSet/>
      <dgm:spPr>
        <a:solidFill>
          <a:srgbClr val="0070C0">
            <a:alpha val="90000"/>
          </a:srgbClr>
        </a:solidFill>
      </dgm:spPr>
      <dgm:t>
        <a:bodyPr/>
        <a:lstStyle/>
        <a:p>
          <a:endParaRPr lang="en-GB" sz="1100" dirty="0"/>
        </a:p>
      </dgm:t>
    </dgm:pt>
    <dgm:pt modelId="{1268C0BF-A872-4A14-9870-43572A0BF14F}" type="parTrans" cxnId="{EAEFE354-3C30-464C-BBD6-BE1C61A03715}">
      <dgm:prSet/>
      <dgm:spPr/>
      <dgm:t>
        <a:bodyPr/>
        <a:lstStyle/>
        <a:p>
          <a:endParaRPr lang="en-GB"/>
        </a:p>
      </dgm:t>
    </dgm:pt>
    <dgm:pt modelId="{985A09A5-F190-4EF5-A024-D64AE306C905}" type="sibTrans" cxnId="{EAEFE354-3C30-464C-BBD6-BE1C61A03715}">
      <dgm:prSet/>
      <dgm:spPr/>
      <dgm:t>
        <a:bodyPr/>
        <a:lstStyle/>
        <a:p>
          <a:endParaRPr lang="en-GB"/>
        </a:p>
      </dgm:t>
    </dgm:pt>
    <dgm:pt modelId="{80549CBD-D66A-4404-83CA-9DB4CE5FBE0B}">
      <dgm:prSet phldrT="[Text]"/>
      <dgm:spPr>
        <a:solidFill>
          <a:srgbClr val="0070C0">
            <a:alpha val="90000"/>
          </a:srgbClr>
        </a:solidFill>
      </dgm:spPr>
      <dgm:t>
        <a:bodyPr/>
        <a:lstStyle/>
        <a:p>
          <a:endParaRPr lang="en-GB" sz="1100" dirty="0"/>
        </a:p>
      </dgm:t>
    </dgm:pt>
    <dgm:pt modelId="{65733DDD-ECBC-4BB4-9E3C-00EF18DD6215}" type="parTrans" cxnId="{B137A05D-65A3-4482-9B67-FFD360FEE4E1}">
      <dgm:prSet/>
      <dgm:spPr/>
      <dgm:t>
        <a:bodyPr/>
        <a:lstStyle/>
        <a:p>
          <a:endParaRPr lang="en-GB"/>
        </a:p>
      </dgm:t>
    </dgm:pt>
    <dgm:pt modelId="{9432F5B4-7DFD-4997-A9B9-0059ABB8EA4B}" type="sibTrans" cxnId="{B137A05D-65A3-4482-9B67-FFD360FEE4E1}">
      <dgm:prSet/>
      <dgm:spPr/>
      <dgm:t>
        <a:bodyPr/>
        <a:lstStyle/>
        <a:p>
          <a:endParaRPr lang="en-GB"/>
        </a:p>
      </dgm:t>
    </dgm:pt>
    <dgm:pt modelId="{4FB0C2FA-1CF2-4C21-8BB5-D6F82EC38876}">
      <dgm:prSet phldrT="[Text]"/>
      <dgm:spPr>
        <a:solidFill>
          <a:srgbClr val="0070C0">
            <a:alpha val="90000"/>
          </a:srgbClr>
        </a:solidFill>
      </dgm:spPr>
      <dgm:t>
        <a:bodyPr/>
        <a:lstStyle/>
        <a:p>
          <a:endParaRPr lang="en-GB" sz="1100" dirty="0"/>
        </a:p>
      </dgm:t>
    </dgm:pt>
    <dgm:pt modelId="{DD90F469-45B6-4D4C-962F-E22581B2CCD0}" type="parTrans" cxnId="{D948DE04-FE94-46A7-8764-AD57A576C81C}">
      <dgm:prSet/>
      <dgm:spPr/>
      <dgm:t>
        <a:bodyPr/>
        <a:lstStyle/>
        <a:p>
          <a:endParaRPr lang="en-GB"/>
        </a:p>
      </dgm:t>
    </dgm:pt>
    <dgm:pt modelId="{46D81252-069D-4C45-9DCC-DB0B7CE4A1AE}" type="sibTrans" cxnId="{D948DE04-FE94-46A7-8764-AD57A576C81C}">
      <dgm:prSet/>
      <dgm:spPr/>
      <dgm:t>
        <a:bodyPr/>
        <a:lstStyle/>
        <a:p>
          <a:endParaRPr lang="en-GB"/>
        </a:p>
      </dgm:t>
    </dgm:pt>
    <dgm:pt modelId="{F261FF62-9B02-4E7A-8D8E-A545373B331E}">
      <dgm:prSet custT="1"/>
      <dgm:spPr>
        <a:solidFill>
          <a:srgbClr val="0070C0">
            <a:alpha val="90000"/>
          </a:srgbClr>
        </a:solidFill>
      </dgm:spPr>
      <dgm:t>
        <a:bodyPr/>
        <a:lstStyle/>
        <a:p>
          <a:r>
            <a:rPr lang="en-GB" sz="1400" dirty="0">
              <a:solidFill>
                <a:schemeClr val="bg1"/>
              </a:solidFill>
              <a:latin typeface="Calibri" panose="020F0502020204030204" pitchFamily="34" charset="0"/>
            </a:rPr>
            <a:t>Know which person they should speak to in the practice area if they have concerns</a:t>
          </a:r>
          <a:endParaRPr lang="en-GB" sz="1400" dirty="0">
            <a:solidFill>
              <a:schemeClr val="bg1"/>
            </a:solidFill>
          </a:endParaRPr>
        </a:p>
      </dgm:t>
    </dgm:pt>
    <dgm:pt modelId="{80419102-6E8F-4450-A9E9-71480B0F770A}" type="parTrans" cxnId="{45EA3A62-21D7-4530-83C1-E27540FF30FE}">
      <dgm:prSet/>
      <dgm:spPr/>
      <dgm:t>
        <a:bodyPr/>
        <a:lstStyle/>
        <a:p>
          <a:endParaRPr lang="en-GB"/>
        </a:p>
      </dgm:t>
    </dgm:pt>
    <dgm:pt modelId="{A1CBCC6E-DF48-42E3-9A9B-8FC718E91D06}" type="sibTrans" cxnId="{45EA3A62-21D7-4530-83C1-E27540FF30FE}">
      <dgm:prSet/>
      <dgm:spPr/>
      <dgm:t>
        <a:bodyPr/>
        <a:lstStyle/>
        <a:p>
          <a:endParaRPr lang="en-GB"/>
        </a:p>
      </dgm:t>
    </dgm:pt>
    <dgm:pt modelId="{4F2080DD-0AC2-4E7C-A4E7-B79F5F1051CC}" type="pres">
      <dgm:prSet presAssocID="{5CD8E204-7E53-4398-B3F6-7D7EABA4FC47}" presName="Name0" presStyleCnt="0">
        <dgm:presLayoutVars>
          <dgm:dir/>
          <dgm:animLvl val="lvl"/>
          <dgm:resizeHandles val="exact"/>
        </dgm:presLayoutVars>
      </dgm:prSet>
      <dgm:spPr/>
    </dgm:pt>
    <dgm:pt modelId="{4208C406-D687-4D79-A6D3-BE031C4D40F1}" type="pres">
      <dgm:prSet presAssocID="{8A3ECB0F-CCD5-462B-A44A-5D337BFEBA28}" presName="linNode" presStyleCnt="0"/>
      <dgm:spPr/>
    </dgm:pt>
    <dgm:pt modelId="{5A6AE944-62B7-4459-9A9C-D7B87AB5F885}" type="pres">
      <dgm:prSet presAssocID="{8A3ECB0F-CCD5-462B-A44A-5D337BFEBA28}" presName="parentText" presStyleLbl="node1" presStyleIdx="0" presStyleCnt="5">
        <dgm:presLayoutVars>
          <dgm:chMax val="1"/>
          <dgm:bulletEnabled val="1"/>
        </dgm:presLayoutVars>
      </dgm:prSet>
      <dgm:spPr/>
    </dgm:pt>
    <dgm:pt modelId="{399BC797-858C-4184-A02F-956161F31762}" type="pres">
      <dgm:prSet presAssocID="{8A3ECB0F-CCD5-462B-A44A-5D337BFEBA28}" presName="descendantText" presStyleLbl="alignAccFollowNode1" presStyleIdx="0" presStyleCnt="5">
        <dgm:presLayoutVars>
          <dgm:bulletEnabled val="1"/>
        </dgm:presLayoutVars>
      </dgm:prSet>
      <dgm:spPr/>
    </dgm:pt>
    <dgm:pt modelId="{B832F7B1-BF58-4846-86FD-FD11B89E87A5}" type="pres">
      <dgm:prSet presAssocID="{69CBF4D6-FA71-406E-88CE-F220B46154A6}" presName="sp" presStyleCnt="0"/>
      <dgm:spPr/>
    </dgm:pt>
    <dgm:pt modelId="{8EC4AC74-4661-44F8-8A53-704835C1B3F1}" type="pres">
      <dgm:prSet presAssocID="{7F842BCF-BD91-4A11-90BF-EEE46686BC89}" presName="linNode" presStyleCnt="0"/>
      <dgm:spPr/>
    </dgm:pt>
    <dgm:pt modelId="{61FC9A6E-E8E9-48D0-93F4-06539F49527C}" type="pres">
      <dgm:prSet presAssocID="{7F842BCF-BD91-4A11-90BF-EEE46686BC89}" presName="parentText" presStyleLbl="node1" presStyleIdx="1" presStyleCnt="5">
        <dgm:presLayoutVars>
          <dgm:chMax val="1"/>
          <dgm:bulletEnabled val="1"/>
        </dgm:presLayoutVars>
      </dgm:prSet>
      <dgm:spPr/>
    </dgm:pt>
    <dgm:pt modelId="{14B8906D-6F5D-4F3E-99C3-A6CA924E1C82}" type="pres">
      <dgm:prSet presAssocID="{7F842BCF-BD91-4A11-90BF-EEE46686BC89}" presName="descendantText" presStyleLbl="alignAccFollowNode1" presStyleIdx="1" presStyleCnt="5">
        <dgm:presLayoutVars>
          <dgm:bulletEnabled val="1"/>
        </dgm:presLayoutVars>
      </dgm:prSet>
      <dgm:spPr/>
    </dgm:pt>
    <dgm:pt modelId="{6FBC5277-68EE-40A2-A4FF-ACF0D02CC7BB}" type="pres">
      <dgm:prSet presAssocID="{C46B62C0-45BC-4555-B367-FE9124E63449}" presName="sp" presStyleCnt="0"/>
      <dgm:spPr/>
    </dgm:pt>
    <dgm:pt modelId="{7450BF60-3149-4990-8424-9B238B34F7D2}" type="pres">
      <dgm:prSet presAssocID="{984C08CE-EB64-43CD-B037-584DDEE62263}" presName="linNode" presStyleCnt="0"/>
      <dgm:spPr/>
    </dgm:pt>
    <dgm:pt modelId="{FF1D303A-DD73-4017-9438-1771342ABD17}" type="pres">
      <dgm:prSet presAssocID="{984C08CE-EB64-43CD-B037-584DDEE62263}" presName="parentText" presStyleLbl="node1" presStyleIdx="2" presStyleCnt="5">
        <dgm:presLayoutVars>
          <dgm:chMax val="1"/>
          <dgm:bulletEnabled val="1"/>
        </dgm:presLayoutVars>
      </dgm:prSet>
      <dgm:spPr/>
    </dgm:pt>
    <dgm:pt modelId="{C4C3624B-DF4E-474F-B017-335B8AF4C354}" type="pres">
      <dgm:prSet presAssocID="{984C08CE-EB64-43CD-B037-584DDEE62263}" presName="descendantText" presStyleLbl="alignAccFollowNode1" presStyleIdx="2" presStyleCnt="5">
        <dgm:presLayoutVars>
          <dgm:bulletEnabled val="1"/>
        </dgm:presLayoutVars>
      </dgm:prSet>
      <dgm:spPr/>
    </dgm:pt>
    <dgm:pt modelId="{D7E25575-2B7E-4ADD-9377-A242B3FF631F}" type="pres">
      <dgm:prSet presAssocID="{8970D42D-B0A2-4C8E-82A5-36FBC71C99A7}" presName="sp" presStyleCnt="0"/>
      <dgm:spPr/>
    </dgm:pt>
    <dgm:pt modelId="{3D2A353D-5297-4EFD-A5B3-212C10191B25}" type="pres">
      <dgm:prSet presAssocID="{67073302-5400-4AAB-8842-9A51913E65F3}" presName="linNode" presStyleCnt="0"/>
      <dgm:spPr/>
    </dgm:pt>
    <dgm:pt modelId="{F493417A-37C0-4535-9D8F-A301B783264B}" type="pres">
      <dgm:prSet presAssocID="{67073302-5400-4AAB-8842-9A51913E65F3}" presName="parentText" presStyleLbl="node1" presStyleIdx="3" presStyleCnt="5" custLinFactNeighborX="148" custLinFactNeighborY="1224">
        <dgm:presLayoutVars>
          <dgm:chMax val="1"/>
          <dgm:bulletEnabled val="1"/>
        </dgm:presLayoutVars>
      </dgm:prSet>
      <dgm:spPr/>
    </dgm:pt>
    <dgm:pt modelId="{88463A70-1DFC-40B3-A36A-A47C6F916DDE}" type="pres">
      <dgm:prSet presAssocID="{67073302-5400-4AAB-8842-9A51913E65F3}" presName="descendantText" presStyleLbl="alignAccFollowNode1" presStyleIdx="3" presStyleCnt="5">
        <dgm:presLayoutVars>
          <dgm:bulletEnabled val="1"/>
        </dgm:presLayoutVars>
      </dgm:prSet>
      <dgm:spPr/>
    </dgm:pt>
    <dgm:pt modelId="{6C436040-0C1E-488A-A06E-6AF5C99D9410}" type="pres">
      <dgm:prSet presAssocID="{5B527542-CACE-4C58-A02A-31B5721FD544}" presName="sp" presStyleCnt="0"/>
      <dgm:spPr/>
    </dgm:pt>
    <dgm:pt modelId="{5C65D65E-6982-435A-9EFE-95A8BE7F4797}" type="pres">
      <dgm:prSet presAssocID="{9ED9DF0C-7694-44C0-9789-B0F9D773A5AE}" presName="linNode" presStyleCnt="0"/>
      <dgm:spPr/>
    </dgm:pt>
    <dgm:pt modelId="{36776389-1E24-42EE-ADA9-CC1AA7DBD440}" type="pres">
      <dgm:prSet presAssocID="{9ED9DF0C-7694-44C0-9789-B0F9D773A5AE}" presName="parentText" presStyleLbl="node1" presStyleIdx="4" presStyleCnt="5">
        <dgm:presLayoutVars>
          <dgm:chMax val="1"/>
          <dgm:bulletEnabled val="1"/>
        </dgm:presLayoutVars>
      </dgm:prSet>
      <dgm:spPr/>
    </dgm:pt>
    <dgm:pt modelId="{0F8A2471-75FB-4FAE-96FA-31B0A373C574}" type="pres">
      <dgm:prSet presAssocID="{9ED9DF0C-7694-44C0-9789-B0F9D773A5AE}" presName="descendantText" presStyleLbl="alignAccFollowNode1" presStyleIdx="4" presStyleCnt="5">
        <dgm:presLayoutVars>
          <dgm:bulletEnabled val="1"/>
        </dgm:presLayoutVars>
      </dgm:prSet>
      <dgm:spPr/>
    </dgm:pt>
  </dgm:ptLst>
  <dgm:cxnLst>
    <dgm:cxn modelId="{D948DE04-FE94-46A7-8764-AD57A576C81C}" srcId="{9ED9DF0C-7694-44C0-9789-B0F9D773A5AE}" destId="{4FB0C2FA-1CF2-4C21-8BB5-D6F82EC38876}" srcOrd="2" destOrd="0" parTransId="{DD90F469-45B6-4D4C-962F-E22581B2CCD0}" sibTransId="{46D81252-069D-4C45-9DCC-DB0B7CE4A1AE}"/>
    <dgm:cxn modelId="{93547A11-4EDD-404F-8F54-A35648978C4D}" type="presOf" srcId="{80549CBD-D66A-4404-83CA-9DB4CE5FBE0B}" destId="{0F8A2471-75FB-4FAE-96FA-31B0A373C574}" srcOrd="0" destOrd="0" presId="urn:microsoft.com/office/officeart/2005/8/layout/vList5"/>
    <dgm:cxn modelId="{EB176319-A8FC-49B3-A04A-EB1CC0DD255C}" srcId="{7F842BCF-BD91-4A11-90BF-EEE46686BC89}" destId="{227BA01E-71A7-464E-9155-68B01F742B9A}" srcOrd="0" destOrd="0" parTransId="{0BCD66BF-E11C-428F-B8A3-67D2149E7E11}" sibTransId="{F634F5A9-F3A6-4EBA-B04E-BABAD9A20811}"/>
    <dgm:cxn modelId="{F50F7C22-099B-4C14-A76B-249752A809B7}" type="presOf" srcId="{3730BB8D-FB9E-49BB-AB12-EF53626E7A10}" destId="{C4C3624B-DF4E-474F-B017-335B8AF4C354}" srcOrd="0" destOrd="0" presId="urn:microsoft.com/office/officeart/2005/8/layout/vList5"/>
    <dgm:cxn modelId="{72A40929-81C1-4675-87BE-BEC8D92E22AB}" type="presOf" srcId="{5AF6D1D3-FF52-4C16-ACB4-D9D53468F91C}" destId="{88463A70-1DFC-40B3-A36A-A47C6F916DDE}" srcOrd="0" destOrd="0" presId="urn:microsoft.com/office/officeart/2005/8/layout/vList5"/>
    <dgm:cxn modelId="{6C944D2B-59A6-43D1-9589-48D52CB47CAB}" type="presOf" srcId="{5CD8E204-7E53-4398-B3F6-7D7EABA4FC47}" destId="{4F2080DD-0AC2-4E7C-A4E7-B79F5F1051CC}" srcOrd="0" destOrd="0" presId="urn:microsoft.com/office/officeart/2005/8/layout/vList5"/>
    <dgm:cxn modelId="{97C8282E-7D2E-43D2-9941-AE9D5385E445}" srcId="{67073302-5400-4AAB-8842-9A51913E65F3}" destId="{5AF6D1D3-FF52-4C16-ACB4-D9D53468F91C}" srcOrd="0" destOrd="0" parTransId="{E3F56C89-80F8-497D-9E55-44BBD8BBD517}" sibTransId="{9D4DB55D-64D9-440E-82FA-8E153FD43E6F}"/>
    <dgm:cxn modelId="{7BC15638-41A6-4A77-95D8-F7925073992F}" srcId="{984C08CE-EB64-43CD-B037-584DDEE62263}" destId="{3730BB8D-FB9E-49BB-AB12-EF53626E7A10}" srcOrd="0" destOrd="0" parTransId="{66365B9A-0CAF-4BC5-9C77-00820B2C5C12}" sibTransId="{B6E7A2EA-82F4-4ABE-A63C-36DA69FF556D}"/>
    <dgm:cxn modelId="{B137A05D-65A3-4482-9B67-FFD360FEE4E1}" srcId="{9ED9DF0C-7694-44C0-9789-B0F9D773A5AE}" destId="{80549CBD-D66A-4404-83CA-9DB4CE5FBE0B}" srcOrd="0" destOrd="0" parTransId="{65733DDD-ECBC-4BB4-9E3C-00EF18DD6215}" sibTransId="{9432F5B4-7DFD-4997-A9B9-0059ABB8EA4B}"/>
    <dgm:cxn modelId="{A668F05D-EB22-4E3D-98BA-B979A49A744C}" srcId="{5CD8E204-7E53-4398-B3F6-7D7EABA4FC47}" destId="{67073302-5400-4AAB-8842-9A51913E65F3}" srcOrd="3" destOrd="0" parTransId="{2EA46B7A-85C3-465B-9766-753A95D641F0}" sibTransId="{5B527542-CACE-4C58-A02A-31B5721FD544}"/>
    <dgm:cxn modelId="{45EA3A62-21D7-4530-83C1-E27540FF30FE}" srcId="{9ED9DF0C-7694-44C0-9789-B0F9D773A5AE}" destId="{F261FF62-9B02-4E7A-8D8E-A545373B331E}" srcOrd="1" destOrd="0" parTransId="{80419102-6E8F-4450-A9E9-71480B0F770A}" sibTransId="{A1CBCC6E-DF48-42E3-9A9B-8FC718E91D06}"/>
    <dgm:cxn modelId="{D3CF2965-E432-4396-A224-2C0E3EA0BFFE}" type="presOf" srcId="{9ED9DF0C-7694-44C0-9789-B0F9D773A5AE}" destId="{36776389-1E24-42EE-ADA9-CC1AA7DBD440}" srcOrd="0" destOrd="0" presId="urn:microsoft.com/office/officeart/2005/8/layout/vList5"/>
    <dgm:cxn modelId="{037CEC67-02B9-4CEB-B578-0E6D5CB5E3D4}" type="presOf" srcId="{67073302-5400-4AAB-8842-9A51913E65F3}" destId="{F493417A-37C0-4535-9D8F-A301B783264B}" srcOrd="0" destOrd="0" presId="urn:microsoft.com/office/officeart/2005/8/layout/vList5"/>
    <dgm:cxn modelId="{6793474C-156F-4396-9581-E75EEFF5C56E}" srcId="{5CD8E204-7E53-4398-B3F6-7D7EABA4FC47}" destId="{9ED9DF0C-7694-44C0-9789-B0F9D773A5AE}" srcOrd="4" destOrd="0" parTransId="{4E7C6688-57CF-464C-AF86-268CF59CB4F5}" sibTransId="{CC4EE8A5-6EA9-4641-B7B2-91F61B20F46C}"/>
    <dgm:cxn modelId="{EAEFE354-3C30-464C-BBD6-BE1C61A03715}" srcId="{67073302-5400-4AAB-8842-9A51913E65F3}" destId="{C294FB93-9C48-42EE-BA33-467A07571080}" srcOrd="2" destOrd="0" parTransId="{1268C0BF-A872-4A14-9870-43572A0BF14F}" sibTransId="{985A09A5-F190-4EF5-A024-D64AE306C905}"/>
    <dgm:cxn modelId="{30215857-DF7E-45B9-BE97-93ED3CF65098}" type="presOf" srcId="{4FB0C2FA-1CF2-4C21-8BB5-D6F82EC38876}" destId="{0F8A2471-75FB-4FAE-96FA-31B0A373C574}" srcOrd="0" destOrd="2" presId="urn:microsoft.com/office/officeart/2005/8/layout/vList5"/>
    <dgm:cxn modelId="{CCB92B7C-517D-481C-B020-4E7AB7CC5CFB}" type="presOf" srcId="{F261FF62-9B02-4E7A-8D8E-A545373B331E}" destId="{0F8A2471-75FB-4FAE-96FA-31B0A373C574}" srcOrd="0" destOrd="1" presId="urn:microsoft.com/office/officeart/2005/8/layout/vList5"/>
    <dgm:cxn modelId="{FE2F9685-9A47-473D-87FA-F924A85481DD}" type="presOf" srcId="{C88EA87E-085D-4CB0-8C4B-305CE7A5F5DA}" destId="{88463A70-1DFC-40B3-A36A-A47C6F916DDE}" srcOrd="0" destOrd="1" presId="urn:microsoft.com/office/officeart/2005/8/layout/vList5"/>
    <dgm:cxn modelId="{1CDB889B-FFBD-4FF4-8BDB-76D4BABF7CE8}" type="presOf" srcId="{7F842BCF-BD91-4A11-90BF-EEE46686BC89}" destId="{61FC9A6E-E8E9-48D0-93F4-06539F49527C}" srcOrd="0" destOrd="0" presId="urn:microsoft.com/office/officeart/2005/8/layout/vList5"/>
    <dgm:cxn modelId="{09A3D0AA-8BAB-4712-8435-A08EFFB01B5E}" type="presOf" srcId="{8A3ECB0F-CCD5-462B-A44A-5D337BFEBA28}" destId="{5A6AE944-62B7-4459-9A9C-D7B87AB5F885}" srcOrd="0" destOrd="0" presId="urn:microsoft.com/office/officeart/2005/8/layout/vList5"/>
    <dgm:cxn modelId="{AEBFB1B2-53D2-4EF1-89EC-50B05F948B71}" type="presOf" srcId="{984C08CE-EB64-43CD-B037-584DDEE62263}" destId="{FF1D303A-DD73-4017-9438-1771342ABD17}" srcOrd="0" destOrd="0" presId="urn:microsoft.com/office/officeart/2005/8/layout/vList5"/>
    <dgm:cxn modelId="{0B35D1BE-3908-44CD-9661-5B4753491E8E}" type="presOf" srcId="{E55595B0-BD9E-429D-BCA8-ED34B649C642}" destId="{399BC797-858C-4184-A02F-956161F31762}" srcOrd="0" destOrd="0" presId="urn:microsoft.com/office/officeart/2005/8/layout/vList5"/>
    <dgm:cxn modelId="{D035D2C3-BE81-4E80-BCF7-72EBD174445B}" srcId="{5CD8E204-7E53-4398-B3F6-7D7EABA4FC47}" destId="{7F842BCF-BD91-4A11-90BF-EEE46686BC89}" srcOrd="1" destOrd="0" parTransId="{9FF4D9D1-0C83-496A-B4F6-87DBF499AA1E}" sibTransId="{C46B62C0-45BC-4555-B367-FE9124E63449}"/>
    <dgm:cxn modelId="{74A6CFD5-B8BC-4978-83FB-0381E7218C05}" srcId="{5CD8E204-7E53-4398-B3F6-7D7EABA4FC47}" destId="{8A3ECB0F-CCD5-462B-A44A-5D337BFEBA28}" srcOrd="0" destOrd="0" parTransId="{BB16A699-82D3-4554-997A-D9F54447AD62}" sibTransId="{69CBF4D6-FA71-406E-88CE-F220B46154A6}"/>
    <dgm:cxn modelId="{6139F7D7-8C76-4103-962F-09044CA4D603}" srcId="{8A3ECB0F-CCD5-462B-A44A-5D337BFEBA28}" destId="{E55595B0-BD9E-429D-BCA8-ED34B649C642}" srcOrd="0" destOrd="0" parTransId="{5BB2AC0D-EB34-45D1-94A9-8BE2AA524043}" sibTransId="{71A134E6-A3EA-43C6-B1F6-821AB1CCB405}"/>
    <dgm:cxn modelId="{5E4E66EE-FB55-4154-B12C-6001C768A6D1}" srcId="{5CD8E204-7E53-4398-B3F6-7D7EABA4FC47}" destId="{984C08CE-EB64-43CD-B037-584DDEE62263}" srcOrd="2" destOrd="0" parTransId="{58F3FAB7-131F-4281-8B64-610743D9FDEC}" sibTransId="{8970D42D-B0A2-4C8E-82A5-36FBC71C99A7}"/>
    <dgm:cxn modelId="{A876A5F7-4DED-481E-AD3E-75816DB96939}" srcId="{67073302-5400-4AAB-8842-9A51913E65F3}" destId="{C88EA87E-085D-4CB0-8C4B-305CE7A5F5DA}" srcOrd="1" destOrd="0" parTransId="{3F51FE25-A069-4C97-8FD9-9AE5F6C7843F}" sibTransId="{71049664-6A98-4330-84A3-6D51E32F5818}"/>
    <dgm:cxn modelId="{DD56BBF8-6D13-493E-BD43-F467DB1888E2}" type="presOf" srcId="{C294FB93-9C48-42EE-BA33-467A07571080}" destId="{88463A70-1DFC-40B3-A36A-A47C6F916DDE}" srcOrd="0" destOrd="2" presId="urn:microsoft.com/office/officeart/2005/8/layout/vList5"/>
    <dgm:cxn modelId="{5A2BB4FD-8269-4551-8375-644A60917A3E}" type="presOf" srcId="{227BA01E-71A7-464E-9155-68B01F742B9A}" destId="{14B8906D-6F5D-4F3E-99C3-A6CA924E1C82}" srcOrd="0" destOrd="0" presId="urn:microsoft.com/office/officeart/2005/8/layout/vList5"/>
    <dgm:cxn modelId="{F7C7217F-6540-4AD7-88AD-0206FD2EE20E}" type="presParOf" srcId="{4F2080DD-0AC2-4E7C-A4E7-B79F5F1051CC}" destId="{4208C406-D687-4D79-A6D3-BE031C4D40F1}" srcOrd="0" destOrd="0" presId="urn:microsoft.com/office/officeart/2005/8/layout/vList5"/>
    <dgm:cxn modelId="{5BD3DE7F-8D2A-43C4-A8C7-FE785E1405AA}" type="presParOf" srcId="{4208C406-D687-4D79-A6D3-BE031C4D40F1}" destId="{5A6AE944-62B7-4459-9A9C-D7B87AB5F885}" srcOrd="0" destOrd="0" presId="urn:microsoft.com/office/officeart/2005/8/layout/vList5"/>
    <dgm:cxn modelId="{4654CD33-903D-4424-93CA-D21C36E04FF2}" type="presParOf" srcId="{4208C406-D687-4D79-A6D3-BE031C4D40F1}" destId="{399BC797-858C-4184-A02F-956161F31762}" srcOrd="1" destOrd="0" presId="urn:microsoft.com/office/officeart/2005/8/layout/vList5"/>
    <dgm:cxn modelId="{845283D4-A99C-480B-8622-8225848ADC4F}" type="presParOf" srcId="{4F2080DD-0AC2-4E7C-A4E7-B79F5F1051CC}" destId="{B832F7B1-BF58-4846-86FD-FD11B89E87A5}" srcOrd="1" destOrd="0" presId="urn:microsoft.com/office/officeart/2005/8/layout/vList5"/>
    <dgm:cxn modelId="{818889FF-1000-4F97-BB4A-2244ED7412A4}" type="presParOf" srcId="{4F2080DD-0AC2-4E7C-A4E7-B79F5F1051CC}" destId="{8EC4AC74-4661-44F8-8A53-704835C1B3F1}" srcOrd="2" destOrd="0" presId="urn:microsoft.com/office/officeart/2005/8/layout/vList5"/>
    <dgm:cxn modelId="{BE0D4CAE-EB87-4E04-8637-B1A037E61012}" type="presParOf" srcId="{8EC4AC74-4661-44F8-8A53-704835C1B3F1}" destId="{61FC9A6E-E8E9-48D0-93F4-06539F49527C}" srcOrd="0" destOrd="0" presId="urn:microsoft.com/office/officeart/2005/8/layout/vList5"/>
    <dgm:cxn modelId="{1DA7F42F-9971-4A8F-B4BC-A65D9775C4C1}" type="presParOf" srcId="{8EC4AC74-4661-44F8-8A53-704835C1B3F1}" destId="{14B8906D-6F5D-4F3E-99C3-A6CA924E1C82}" srcOrd="1" destOrd="0" presId="urn:microsoft.com/office/officeart/2005/8/layout/vList5"/>
    <dgm:cxn modelId="{BC038FBB-6948-45D2-A50E-3B3BAC03EE53}" type="presParOf" srcId="{4F2080DD-0AC2-4E7C-A4E7-B79F5F1051CC}" destId="{6FBC5277-68EE-40A2-A4FF-ACF0D02CC7BB}" srcOrd="3" destOrd="0" presId="urn:microsoft.com/office/officeart/2005/8/layout/vList5"/>
    <dgm:cxn modelId="{3039EACA-BAA2-4BFA-9054-EF8C7820A982}" type="presParOf" srcId="{4F2080DD-0AC2-4E7C-A4E7-B79F5F1051CC}" destId="{7450BF60-3149-4990-8424-9B238B34F7D2}" srcOrd="4" destOrd="0" presId="urn:microsoft.com/office/officeart/2005/8/layout/vList5"/>
    <dgm:cxn modelId="{FCA9889B-C270-49E0-B2AD-83D45269F75B}" type="presParOf" srcId="{7450BF60-3149-4990-8424-9B238B34F7D2}" destId="{FF1D303A-DD73-4017-9438-1771342ABD17}" srcOrd="0" destOrd="0" presId="urn:microsoft.com/office/officeart/2005/8/layout/vList5"/>
    <dgm:cxn modelId="{5A1249F1-9167-4958-B464-362328583C04}" type="presParOf" srcId="{7450BF60-3149-4990-8424-9B238B34F7D2}" destId="{C4C3624B-DF4E-474F-B017-335B8AF4C354}" srcOrd="1" destOrd="0" presId="urn:microsoft.com/office/officeart/2005/8/layout/vList5"/>
    <dgm:cxn modelId="{EEC8D3EC-6AF6-498E-9AA3-A621B84A1294}" type="presParOf" srcId="{4F2080DD-0AC2-4E7C-A4E7-B79F5F1051CC}" destId="{D7E25575-2B7E-4ADD-9377-A242B3FF631F}" srcOrd="5" destOrd="0" presId="urn:microsoft.com/office/officeart/2005/8/layout/vList5"/>
    <dgm:cxn modelId="{E51BCA64-CF4C-497E-89CD-34CB45536708}" type="presParOf" srcId="{4F2080DD-0AC2-4E7C-A4E7-B79F5F1051CC}" destId="{3D2A353D-5297-4EFD-A5B3-212C10191B25}" srcOrd="6" destOrd="0" presId="urn:microsoft.com/office/officeart/2005/8/layout/vList5"/>
    <dgm:cxn modelId="{8D40F0E0-E706-4BEF-B927-482E2B038D99}" type="presParOf" srcId="{3D2A353D-5297-4EFD-A5B3-212C10191B25}" destId="{F493417A-37C0-4535-9D8F-A301B783264B}" srcOrd="0" destOrd="0" presId="urn:microsoft.com/office/officeart/2005/8/layout/vList5"/>
    <dgm:cxn modelId="{BA6D5C7D-7611-4134-ABBE-D43D779AC01A}" type="presParOf" srcId="{3D2A353D-5297-4EFD-A5B3-212C10191B25}" destId="{88463A70-1DFC-40B3-A36A-A47C6F916DDE}" srcOrd="1" destOrd="0" presId="urn:microsoft.com/office/officeart/2005/8/layout/vList5"/>
    <dgm:cxn modelId="{459246B4-0C34-48BC-929C-9267517904CB}" type="presParOf" srcId="{4F2080DD-0AC2-4E7C-A4E7-B79F5F1051CC}" destId="{6C436040-0C1E-488A-A06E-6AF5C99D9410}" srcOrd="7" destOrd="0" presId="urn:microsoft.com/office/officeart/2005/8/layout/vList5"/>
    <dgm:cxn modelId="{480F6DE0-0C22-403B-BF21-D1893D3408A6}" type="presParOf" srcId="{4F2080DD-0AC2-4E7C-A4E7-B79F5F1051CC}" destId="{5C65D65E-6982-435A-9EFE-95A8BE7F4797}" srcOrd="8" destOrd="0" presId="urn:microsoft.com/office/officeart/2005/8/layout/vList5"/>
    <dgm:cxn modelId="{7ADECC16-D0C8-4691-89F4-F7DDC2DA2D17}" type="presParOf" srcId="{5C65D65E-6982-435A-9EFE-95A8BE7F4797}" destId="{36776389-1E24-42EE-ADA9-CC1AA7DBD440}" srcOrd="0" destOrd="0" presId="urn:microsoft.com/office/officeart/2005/8/layout/vList5"/>
    <dgm:cxn modelId="{46677DCA-B1DA-43C7-A7A0-4DC1C60C4B24}" type="presParOf" srcId="{5C65D65E-6982-435A-9EFE-95A8BE7F4797}" destId="{0F8A2471-75FB-4FAE-96FA-31B0A373C57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A5FB21-3C36-4F1C-9D51-97171B9321CA}"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GB"/>
        </a:p>
      </dgm:t>
    </dgm:pt>
    <dgm:pt modelId="{BC7BDE6F-FE65-4D87-B886-61D2011EFE87}">
      <dgm:prSet phldrT="[Text]"/>
      <dgm:spPr/>
      <dgm:t>
        <a:bodyPr/>
        <a:lstStyle/>
        <a:p>
          <a:r>
            <a:rPr lang="en-GB" dirty="0"/>
            <a:t>Practice Assessment Document Part 1,2,3</a:t>
          </a:r>
        </a:p>
        <a:p>
          <a:endParaRPr lang="en-GB" dirty="0"/>
        </a:p>
        <a:p>
          <a:r>
            <a:rPr lang="en-GB" dirty="0"/>
            <a:t>Ongoing Achievement Record </a:t>
          </a:r>
        </a:p>
      </dgm:t>
    </dgm:pt>
    <dgm:pt modelId="{C5AE06CD-EA57-42FA-9830-817544353864}" type="parTrans" cxnId="{902DBD63-FFA5-44DE-8156-1366375DC291}">
      <dgm:prSet/>
      <dgm:spPr/>
      <dgm:t>
        <a:bodyPr/>
        <a:lstStyle/>
        <a:p>
          <a:endParaRPr lang="en-GB"/>
        </a:p>
      </dgm:t>
    </dgm:pt>
    <dgm:pt modelId="{4CE401FB-B5D0-4877-A086-DA40BCB1288E}" type="sibTrans" cxnId="{902DBD63-FFA5-44DE-8156-1366375DC291}">
      <dgm:prSet/>
      <dgm:spPr/>
      <dgm:t>
        <a:bodyPr/>
        <a:lstStyle/>
        <a:p>
          <a:endParaRPr lang="en-GB"/>
        </a:p>
      </dgm:t>
    </dgm:pt>
    <dgm:pt modelId="{3DDB92F5-7986-4472-AF9F-C03BD2DC5D41}">
      <dgm:prSet phldrT="[Text]"/>
      <dgm:spPr/>
      <dgm:t>
        <a:bodyPr/>
        <a:lstStyle/>
        <a:p>
          <a:r>
            <a:rPr lang="en-GB" dirty="0"/>
            <a:t>Introduction/</a:t>
          </a:r>
        </a:p>
        <a:p>
          <a:r>
            <a:rPr lang="en-GB" dirty="0"/>
            <a:t>Orientation </a:t>
          </a:r>
        </a:p>
      </dgm:t>
    </dgm:pt>
    <dgm:pt modelId="{BE1B2D74-760F-4953-A3AA-AD73BE0A5255}" type="parTrans" cxnId="{3565A2B5-846E-4ECF-A914-CE66675F31A5}">
      <dgm:prSet/>
      <dgm:spPr/>
      <dgm:t>
        <a:bodyPr/>
        <a:lstStyle/>
        <a:p>
          <a:endParaRPr lang="en-GB"/>
        </a:p>
      </dgm:t>
    </dgm:pt>
    <dgm:pt modelId="{09E26A3E-AFC5-401A-80E7-62C36A33512B}" type="sibTrans" cxnId="{3565A2B5-846E-4ECF-A914-CE66675F31A5}">
      <dgm:prSet/>
      <dgm:spPr/>
      <dgm:t>
        <a:bodyPr/>
        <a:lstStyle/>
        <a:p>
          <a:endParaRPr lang="en-GB"/>
        </a:p>
      </dgm:t>
    </dgm:pt>
    <dgm:pt modelId="{9E5795BD-E80C-4E5E-BD4B-AC6DCB2DB125}">
      <dgm:prSet phldrT="[Text]"/>
      <dgm:spPr/>
      <dgm:t>
        <a:bodyPr/>
        <a:lstStyle/>
        <a:p>
          <a:r>
            <a:rPr lang="en-GB" dirty="0"/>
            <a:t>Interviews</a:t>
          </a:r>
        </a:p>
        <a:p>
          <a:r>
            <a:rPr lang="en-GB" dirty="0"/>
            <a:t>Initial, midway, final  </a:t>
          </a:r>
        </a:p>
      </dgm:t>
    </dgm:pt>
    <dgm:pt modelId="{CFC18C42-B910-48F6-BB7D-4D448A95B2E9}" type="parTrans" cxnId="{30B5DE0C-5553-44DE-8E9C-2E75A674E7F1}">
      <dgm:prSet/>
      <dgm:spPr/>
      <dgm:t>
        <a:bodyPr/>
        <a:lstStyle/>
        <a:p>
          <a:endParaRPr lang="en-GB"/>
        </a:p>
      </dgm:t>
    </dgm:pt>
    <dgm:pt modelId="{8E458241-36F2-42E0-80E9-1745C28FFB01}" type="sibTrans" cxnId="{30B5DE0C-5553-44DE-8E9C-2E75A674E7F1}">
      <dgm:prSet/>
      <dgm:spPr/>
      <dgm:t>
        <a:bodyPr/>
        <a:lstStyle/>
        <a:p>
          <a:endParaRPr lang="en-GB"/>
        </a:p>
      </dgm:t>
    </dgm:pt>
    <dgm:pt modelId="{E86EB0D3-1307-46C9-95D9-EA4D9AEC0A55}">
      <dgm:prSet phldrT="[Text]"/>
      <dgm:spPr/>
      <dgm:t>
        <a:bodyPr/>
        <a:lstStyle/>
        <a:p>
          <a:r>
            <a:rPr lang="en-GB" dirty="0"/>
            <a:t>Professional Values</a:t>
          </a:r>
        </a:p>
      </dgm:t>
    </dgm:pt>
    <dgm:pt modelId="{94C14F88-7CF3-4951-8CEE-5FE5705C0B73}" type="parTrans" cxnId="{D4A7D0D8-1319-45F2-9D98-DA9814DB0804}">
      <dgm:prSet/>
      <dgm:spPr/>
      <dgm:t>
        <a:bodyPr/>
        <a:lstStyle/>
        <a:p>
          <a:endParaRPr lang="en-GB"/>
        </a:p>
      </dgm:t>
    </dgm:pt>
    <dgm:pt modelId="{2B23FE44-241A-4863-9AB4-8890DD42907C}" type="sibTrans" cxnId="{D4A7D0D8-1319-45F2-9D98-DA9814DB0804}">
      <dgm:prSet/>
      <dgm:spPr/>
      <dgm:t>
        <a:bodyPr/>
        <a:lstStyle/>
        <a:p>
          <a:endParaRPr lang="en-GB"/>
        </a:p>
      </dgm:t>
    </dgm:pt>
    <dgm:pt modelId="{CE9B7B6E-207C-46E8-B5AD-4B766E6F17B7}">
      <dgm:prSet phldrT="[Text]"/>
      <dgm:spPr/>
      <dgm:t>
        <a:bodyPr/>
        <a:lstStyle/>
        <a:p>
          <a:r>
            <a:rPr lang="en-GB" dirty="0"/>
            <a:t>Episodes of Care - Reflections</a:t>
          </a:r>
        </a:p>
      </dgm:t>
    </dgm:pt>
    <dgm:pt modelId="{8AC69642-A9E8-43AE-97E7-3D42BF21FA55}" type="parTrans" cxnId="{08EF5BF6-CA81-4495-B25B-9AEC593F38E9}">
      <dgm:prSet/>
      <dgm:spPr/>
      <dgm:t>
        <a:bodyPr/>
        <a:lstStyle/>
        <a:p>
          <a:endParaRPr lang="en-GB"/>
        </a:p>
      </dgm:t>
    </dgm:pt>
    <dgm:pt modelId="{7805F03F-D252-40F5-8C27-891F61F6B977}" type="sibTrans" cxnId="{08EF5BF6-CA81-4495-B25B-9AEC593F38E9}">
      <dgm:prSet/>
      <dgm:spPr/>
      <dgm:t>
        <a:bodyPr/>
        <a:lstStyle/>
        <a:p>
          <a:endParaRPr lang="en-GB"/>
        </a:p>
      </dgm:t>
    </dgm:pt>
    <dgm:pt modelId="{45D0B2DB-B819-48E5-BEDC-4A67DD8114A5}">
      <dgm:prSet phldrT="[Text]"/>
      <dgm:spPr/>
      <dgm:t>
        <a:bodyPr/>
        <a:lstStyle/>
        <a:p>
          <a:r>
            <a:rPr lang="en-GB" dirty="0"/>
            <a:t>Service User Carer Feedback </a:t>
          </a:r>
        </a:p>
      </dgm:t>
    </dgm:pt>
    <dgm:pt modelId="{8B3C4987-8524-45E5-95F4-858BC150F632}" type="parTrans" cxnId="{DAA6877E-86E8-4AB9-A3E7-115B5B75BA1E}">
      <dgm:prSet/>
      <dgm:spPr/>
      <dgm:t>
        <a:bodyPr/>
        <a:lstStyle/>
        <a:p>
          <a:endParaRPr lang="en-GB"/>
        </a:p>
      </dgm:t>
    </dgm:pt>
    <dgm:pt modelId="{2633029B-CD6A-4BC9-8988-A04C23B48003}" type="sibTrans" cxnId="{DAA6877E-86E8-4AB9-A3E7-115B5B75BA1E}">
      <dgm:prSet/>
      <dgm:spPr/>
      <dgm:t>
        <a:bodyPr/>
        <a:lstStyle/>
        <a:p>
          <a:endParaRPr lang="en-GB"/>
        </a:p>
      </dgm:t>
    </dgm:pt>
    <dgm:pt modelId="{785BA9D1-7A55-4663-BBB4-EC020B04EF38}">
      <dgm:prSet phldrT="[Text]"/>
      <dgm:spPr/>
      <dgm:t>
        <a:bodyPr/>
        <a:lstStyle/>
        <a:p>
          <a:r>
            <a:rPr lang="en-GB" dirty="0"/>
            <a:t>Skills  </a:t>
          </a:r>
        </a:p>
      </dgm:t>
    </dgm:pt>
    <dgm:pt modelId="{0F7D49CA-6DCB-4E59-BFE4-7902E3438F7A}" type="parTrans" cxnId="{7AABBA96-69DB-4D51-AF32-6160FF847F59}">
      <dgm:prSet/>
      <dgm:spPr/>
      <dgm:t>
        <a:bodyPr/>
        <a:lstStyle/>
        <a:p>
          <a:endParaRPr lang="en-GB"/>
        </a:p>
      </dgm:t>
    </dgm:pt>
    <dgm:pt modelId="{B1CFD40F-CA47-4448-9AA9-8E65D9595378}" type="sibTrans" cxnId="{7AABBA96-69DB-4D51-AF32-6160FF847F59}">
      <dgm:prSet/>
      <dgm:spPr/>
      <dgm:t>
        <a:bodyPr/>
        <a:lstStyle/>
        <a:p>
          <a:endParaRPr lang="en-GB"/>
        </a:p>
      </dgm:t>
    </dgm:pt>
    <dgm:pt modelId="{6D94CB0C-89DC-4C52-8E5B-5CA92C96C826}" type="pres">
      <dgm:prSet presAssocID="{81A5FB21-3C36-4F1C-9D51-97171B9321CA}" presName="Name0" presStyleCnt="0">
        <dgm:presLayoutVars>
          <dgm:chMax val="1"/>
          <dgm:chPref val="1"/>
          <dgm:dir/>
          <dgm:animOne val="branch"/>
          <dgm:animLvl val="lvl"/>
        </dgm:presLayoutVars>
      </dgm:prSet>
      <dgm:spPr/>
    </dgm:pt>
    <dgm:pt modelId="{70F28384-82BC-4771-87D0-FC1315867EFC}" type="pres">
      <dgm:prSet presAssocID="{BC7BDE6F-FE65-4D87-B886-61D2011EFE87}" presName="Parent" presStyleLbl="node0" presStyleIdx="0" presStyleCnt="1">
        <dgm:presLayoutVars>
          <dgm:chMax val="6"/>
          <dgm:chPref val="6"/>
        </dgm:presLayoutVars>
      </dgm:prSet>
      <dgm:spPr/>
    </dgm:pt>
    <dgm:pt modelId="{C31AA663-EC00-4DCE-A4AA-D00AAAEB3174}" type="pres">
      <dgm:prSet presAssocID="{3DDB92F5-7986-4472-AF9F-C03BD2DC5D41}" presName="Accent1" presStyleCnt="0"/>
      <dgm:spPr/>
    </dgm:pt>
    <dgm:pt modelId="{C84B95D8-FDCA-4EB3-82AE-A809E2B6CB2E}" type="pres">
      <dgm:prSet presAssocID="{3DDB92F5-7986-4472-AF9F-C03BD2DC5D41}" presName="Accent" presStyleLbl="bgShp" presStyleIdx="0" presStyleCnt="6"/>
      <dgm:spPr/>
    </dgm:pt>
    <dgm:pt modelId="{B953E571-9E96-434E-9AED-CE4E50916A18}" type="pres">
      <dgm:prSet presAssocID="{3DDB92F5-7986-4472-AF9F-C03BD2DC5D41}" presName="Child1" presStyleLbl="node1" presStyleIdx="0" presStyleCnt="6">
        <dgm:presLayoutVars>
          <dgm:chMax val="0"/>
          <dgm:chPref val="0"/>
          <dgm:bulletEnabled val="1"/>
        </dgm:presLayoutVars>
      </dgm:prSet>
      <dgm:spPr/>
    </dgm:pt>
    <dgm:pt modelId="{6F7E42E9-F7A8-486A-BC47-51C42608F7C8}" type="pres">
      <dgm:prSet presAssocID="{9E5795BD-E80C-4E5E-BD4B-AC6DCB2DB125}" presName="Accent2" presStyleCnt="0"/>
      <dgm:spPr/>
    </dgm:pt>
    <dgm:pt modelId="{C15BA143-0105-41F5-986C-93F70F8C1CC7}" type="pres">
      <dgm:prSet presAssocID="{9E5795BD-E80C-4E5E-BD4B-AC6DCB2DB125}" presName="Accent" presStyleLbl="bgShp" presStyleIdx="1" presStyleCnt="6"/>
      <dgm:spPr/>
    </dgm:pt>
    <dgm:pt modelId="{62481AD2-4764-4502-B2E7-253EC3B5E4D8}" type="pres">
      <dgm:prSet presAssocID="{9E5795BD-E80C-4E5E-BD4B-AC6DCB2DB125}" presName="Child2" presStyleLbl="node1" presStyleIdx="1" presStyleCnt="6">
        <dgm:presLayoutVars>
          <dgm:chMax val="0"/>
          <dgm:chPref val="0"/>
          <dgm:bulletEnabled val="1"/>
        </dgm:presLayoutVars>
      </dgm:prSet>
      <dgm:spPr/>
    </dgm:pt>
    <dgm:pt modelId="{CC4D0101-8798-45B3-A2D1-7A03673A593D}" type="pres">
      <dgm:prSet presAssocID="{E86EB0D3-1307-46C9-95D9-EA4D9AEC0A55}" presName="Accent3" presStyleCnt="0"/>
      <dgm:spPr/>
    </dgm:pt>
    <dgm:pt modelId="{267136AA-5FFC-441D-9AFD-EEB20EB0DCD9}" type="pres">
      <dgm:prSet presAssocID="{E86EB0D3-1307-46C9-95D9-EA4D9AEC0A55}" presName="Accent" presStyleLbl="bgShp" presStyleIdx="2" presStyleCnt="6"/>
      <dgm:spPr/>
    </dgm:pt>
    <dgm:pt modelId="{85DA6923-404C-4EAC-B5B2-08C0AC21A464}" type="pres">
      <dgm:prSet presAssocID="{E86EB0D3-1307-46C9-95D9-EA4D9AEC0A55}" presName="Child3" presStyleLbl="node1" presStyleIdx="2" presStyleCnt="6">
        <dgm:presLayoutVars>
          <dgm:chMax val="0"/>
          <dgm:chPref val="0"/>
          <dgm:bulletEnabled val="1"/>
        </dgm:presLayoutVars>
      </dgm:prSet>
      <dgm:spPr/>
    </dgm:pt>
    <dgm:pt modelId="{C47F2913-67F3-4927-BEEC-9BD1AE0B9911}" type="pres">
      <dgm:prSet presAssocID="{CE9B7B6E-207C-46E8-B5AD-4B766E6F17B7}" presName="Accent4" presStyleCnt="0"/>
      <dgm:spPr/>
    </dgm:pt>
    <dgm:pt modelId="{40F23C03-5A7F-4920-9245-E5BAC293D7E7}" type="pres">
      <dgm:prSet presAssocID="{CE9B7B6E-207C-46E8-B5AD-4B766E6F17B7}" presName="Accent" presStyleLbl="bgShp" presStyleIdx="3" presStyleCnt="6"/>
      <dgm:spPr/>
    </dgm:pt>
    <dgm:pt modelId="{59AAA949-60B0-4A70-8BA7-A6D077B250AE}" type="pres">
      <dgm:prSet presAssocID="{CE9B7B6E-207C-46E8-B5AD-4B766E6F17B7}" presName="Child4" presStyleLbl="node1" presStyleIdx="3" presStyleCnt="6">
        <dgm:presLayoutVars>
          <dgm:chMax val="0"/>
          <dgm:chPref val="0"/>
          <dgm:bulletEnabled val="1"/>
        </dgm:presLayoutVars>
      </dgm:prSet>
      <dgm:spPr/>
    </dgm:pt>
    <dgm:pt modelId="{872C696B-5637-41C2-989E-03691F8FC95C}" type="pres">
      <dgm:prSet presAssocID="{45D0B2DB-B819-48E5-BEDC-4A67DD8114A5}" presName="Accent5" presStyleCnt="0"/>
      <dgm:spPr/>
    </dgm:pt>
    <dgm:pt modelId="{6E23BD9F-1209-4E83-A923-66E0168AB6D6}" type="pres">
      <dgm:prSet presAssocID="{45D0B2DB-B819-48E5-BEDC-4A67DD8114A5}" presName="Accent" presStyleLbl="bgShp" presStyleIdx="4" presStyleCnt="6"/>
      <dgm:spPr/>
    </dgm:pt>
    <dgm:pt modelId="{17411F03-7471-48DD-8AEA-91702EAC2F66}" type="pres">
      <dgm:prSet presAssocID="{45D0B2DB-B819-48E5-BEDC-4A67DD8114A5}" presName="Child5" presStyleLbl="node1" presStyleIdx="4" presStyleCnt="6">
        <dgm:presLayoutVars>
          <dgm:chMax val="0"/>
          <dgm:chPref val="0"/>
          <dgm:bulletEnabled val="1"/>
        </dgm:presLayoutVars>
      </dgm:prSet>
      <dgm:spPr/>
    </dgm:pt>
    <dgm:pt modelId="{0A30E3DD-E3F1-4C5D-B6E6-FE322EDA7221}" type="pres">
      <dgm:prSet presAssocID="{785BA9D1-7A55-4663-BBB4-EC020B04EF38}" presName="Accent6" presStyleCnt="0"/>
      <dgm:spPr/>
    </dgm:pt>
    <dgm:pt modelId="{5338B081-BBB2-4625-8A7B-AF708C027D5E}" type="pres">
      <dgm:prSet presAssocID="{785BA9D1-7A55-4663-BBB4-EC020B04EF38}" presName="Accent" presStyleLbl="bgShp" presStyleIdx="5" presStyleCnt="6"/>
      <dgm:spPr/>
    </dgm:pt>
    <dgm:pt modelId="{0694BB58-530F-4935-AF94-4B836A2B686F}" type="pres">
      <dgm:prSet presAssocID="{785BA9D1-7A55-4663-BBB4-EC020B04EF38}" presName="Child6" presStyleLbl="node1" presStyleIdx="5" presStyleCnt="6">
        <dgm:presLayoutVars>
          <dgm:chMax val="0"/>
          <dgm:chPref val="0"/>
          <dgm:bulletEnabled val="1"/>
        </dgm:presLayoutVars>
      </dgm:prSet>
      <dgm:spPr/>
    </dgm:pt>
  </dgm:ptLst>
  <dgm:cxnLst>
    <dgm:cxn modelId="{30B5DE0C-5553-44DE-8E9C-2E75A674E7F1}" srcId="{BC7BDE6F-FE65-4D87-B886-61D2011EFE87}" destId="{9E5795BD-E80C-4E5E-BD4B-AC6DCB2DB125}" srcOrd="1" destOrd="0" parTransId="{CFC18C42-B910-48F6-BB7D-4D448A95B2E9}" sibTransId="{8E458241-36F2-42E0-80E9-1745C28FFB01}"/>
    <dgm:cxn modelId="{71C8D310-DDD4-441E-BB63-0A9B119CD627}" type="presOf" srcId="{BC7BDE6F-FE65-4D87-B886-61D2011EFE87}" destId="{70F28384-82BC-4771-87D0-FC1315867EFC}" srcOrd="0" destOrd="0" presId="urn:microsoft.com/office/officeart/2011/layout/HexagonRadial"/>
    <dgm:cxn modelId="{7F13C361-D9FB-4A14-B836-9FB02CFCCEE9}" type="presOf" srcId="{E86EB0D3-1307-46C9-95D9-EA4D9AEC0A55}" destId="{85DA6923-404C-4EAC-B5B2-08C0AC21A464}" srcOrd="0" destOrd="0" presId="urn:microsoft.com/office/officeart/2011/layout/HexagonRadial"/>
    <dgm:cxn modelId="{AA745B63-8EBC-4E3B-AE2A-DE03E7B483A6}" type="presOf" srcId="{9E5795BD-E80C-4E5E-BD4B-AC6DCB2DB125}" destId="{62481AD2-4764-4502-B2E7-253EC3B5E4D8}" srcOrd="0" destOrd="0" presId="urn:microsoft.com/office/officeart/2011/layout/HexagonRadial"/>
    <dgm:cxn modelId="{902DBD63-FFA5-44DE-8156-1366375DC291}" srcId="{81A5FB21-3C36-4F1C-9D51-97171B9321CA}" destId="{BC7BDE6F-FE65-4D87-B886-61D2011EFE87}" srcOrd="0" destOrd="0" parTransId="{C5AE06CD-EA57-42FA-9830-817544353864}" sibTransId="{4CE401FB-B5D0-4877-A086-DA40BCB1288E}"/>
    <dgm:cxn modelId="{2B257150-128C-41CF-B95E-DB6C36466C0B}" type="presOf" srcId="{45D0B2DB-B819-48E5-BEDC-4A67DD8114A5}" destId="{17411F03-7471-48DD-8AEA-91702EAC2F66}" srcOrd="0" destOrd="0" presId="urn:microsoft.com/office/officeart/2011/layout/HexagonRadial"/>
    <dgm:cxn modelId="{3906EA70-AC19-49E1-AF04-F82AE995EF50}" type="presOf" srcId="{81A5FB21-3C36-4F1C-9D51-97171B9321CA}" destId="{6D94CB0C-89DC-4C52-8E5B-5CA92C96C826}" srcOrd="0" destOrd="0" presId="urn:microsoft.com/office/officeart/2011/layout/HexagonRadial"/>
    <dgm:cxn modelId="{DAA6877E-86E8-4AB9-A3E7-115B5B75BA1E}" srcId="{BC7BDE6F-FE65-4D87-B886-61D2011EFE87}" destId="{45D0B2DB-B819-48E5-BEDC-4A67DD8114A5}" srcOrd="4" destOrd="0" parTransId="{8B3C4987-8524-45E5-95F4-858BC150F632}" sibTransId="{2633029B-CD6A-4BC9-8988-A04C23B48003}"/>
    <dgm:cxn modelId="{7AABBA96-69DB-4D51-AF32-6160FF847F59}" srcId="{BC7BDE6F-FE65-4D87-B886-61D2011EFE87}" destId="{785BA9D1-7A55-4663-BBB4-EC020B04EF38}" srcOrd="5" destOrd="0" parTransId="{0F7D49CA-6DCB-4E59-BFE4-7902E3438F7A}" sibTransId="{B1CFD40F-CA47-4448-9AA9-8E65D9595378}"/>
    <dgm:cxn modelId="{1D337798-D4C9-456A-9E5E-80E98FD2617B}" type="presOf" srcId="{CE9B7B6E-207C-46E8-B5AD-4B766E6F17B7}" destId="{59AAA949-60B0-4A70-8BA7-A6D077B250AE}" srcOrd="0" destOrd="0" presId="urn:microsoft.com/office/officeart/2011/layout/HexagonRadial"/>
    <dgm:cxn modelId="{0B9E33A1-B768-4A61-8262-C3A3B88DB513}" type="presOf" srcId="{3DDB92F5-7986-4472-AF9F-C03BD2DC5D41}" destId="{B953E571-9E96-434E-9AED-CE4E50916A18}" srcOrd="0" destOrd="0" presId="urn:microsoft.com/office/officeart/2011/layout/HexagonRadial"/>
    <dgm:cxn modelId="{E77B2BB3-0CC9-4F3F-AA0E-5B02FFF62932}" type="presOf" srcId="{785BA9D1-7A55-4663-BBB4-EC020B04EF38}" destId="{0694BB58-530F-4935-AF94-4B836A2B686F}" srcOrd="0" destOrd="0" presId="urn:microsoft.com/office/officeart/2011/layout/HexagonRadial"/>
    <dgm:cxn modelId="{3565A2B5-846E-4ECF-A914-CE66675F31A5}" srcId="{BC7BDE6F-FE65-4D87-B886-61D2011EFE87}" destId="{3DDB92F5-7986-4472-AF9F-C03BD2DC5D41}" srcOrd="0" destOrd="0" parTransId="{BE1B2D74-760F-4953-A3AA-AD73BE0A5255}" sibTransId="{09E26A3E-AFC5-401A-80E7-62C36A33512B}"/>
    <dgm:cxn modelId="{D4A7D0D8-1319-45F2-9D98-DA9814DB0804}" srcId="{BC7BDE6F-FE65-4D87-B886-61D2011EFE87}" destId="{E86EB0D3-1307-46C9-95D9-EA4D9AEC0A55}" srcOrd="2" destOrd="0" parTransId="{94C14F88-7CF3-4951-8CEE-5FE5705C0B73}" sibTransId="{2B23FE44-241A-4863-9AB4-8890DD42907C}"/>
    <dgm:cxn modelId="{08EF5BF6-CA81-4495-B25B-9AEC593F38E9}" srcId="{BC7BDE6F-FE65-4D87-B886-61D2011EFE87}" destId="{CE9B7B6E-207C-46E8-B5AD-4B766E6F17B7}" srcOrd="3" destOrd="0" parTransId="{8AC69642-A9E8-43AE-97E7-3D42BF21FA55}" sibTransId="{7805F03F-D252-40F5-8C27-891F61F6B977}"/>
    <dgm:cxn modelId="{C0BCBFE5-7192-4645-912F-2952F94A0C04}" type="presParOf" srcId="{6D94CB0C-89DC-4C52-8E5B-5CA92C96C826}" destId="{70F28384-82BC-4771-87D0-FC1315867EFC}" srcOrd="0" destOrd="0" presId="urn:microsoft.com/office/officeart/2011/layout/HexagonRadial"/>
    <dgm:cxn modelId="{6133F1A3-FF35-4508-B2C7-2FFD94BBE4DB}" type="presParOf" srcId="{6D94CB0C-89DC-4C52-8E5B-5CA92C96C826}" destId="{C31AA663-EC00-4DCE-A4AA-D00AAAEB3174}" srcOrd="1" destOrd="0" presId="urn:microsoft.com/office/officeart/2011/layout/HexagonRadial"/>
    <dgm:cxn modelId="{B8B3131F-E29F-4971-9D00-FDCBC18CB290}" type="presParOf" srcId="{C31AA663-EC00-4DCE-A4AA-D00AAAEB3174}" destId="{C84B95D8-FDCA-4EB3-82AE-A809E2B6CB2E}" srcOrd="0" destOrd="0" presId="urn:microsoft.com/office/officeart/2011/layout/HexagonRadial"/>
    <dgm:cxn modelId="{1B5FDFB9-9074-4DDF-80A1-146B788B3816}" type="presParOf" srcId="{6D94CB0C-89DC-4C52-8E5B-5CA92C96C826}" destId="{B953E571-9E96-434E-9AED-CE4E50916A18}" srcOrd="2" destOrd="0" presId="urn:microsoft.com/office/officeart/2011/layout/HexagonRadial"/>
    <dgm:cxn modelId="{9E0D2CE2-E169-43F0-AA4A-51137F0B16C5}" type="presParOf" srcId="{6D94CB0C-89DC-4C52-8E5B-5CA92C96C826}" destId="{6F7E42E9-F7A8-486A-BC47-51C42608F7C8}" srcOrd="3" destOrd="0" presId="urn:microsoft.com/office/officeart/2011/layout/HexagonRadial"/>
    <dgm:cxn modelId="{57188DB7-8155-4C17-9169-366A561F5CA7}" type="presParOf" srcId="{6F7E42E9-F7A8-486A-BC47-51C42608F7C8}" destId="{C15BA143-0105-41F5-986C-93F70F8C1CC7}" srcOrd="0" destOrd="0" presId="urn:microsoft.com/office/officeart/2011/layout/HexagonRadial"/>
    <dgm:cxn modelId="{9A365611-21DA-4813-B1EC-5D970B7E1495}" type="presParOf" srcId="{6D94CB0C-89DC-4C52-8E5B-5CA92C96C826}" destId="{62481AD2-4764-4502-B2E7-253EC3B5E4D8}" srcOrd="4" destOrd="0" presId="urn:microsoft.com/office/officeart/2011/layout/HexagonRadial"/>
    <dgm:cxn modelId="{B4AA58F5-5761-45BA-838E-A51E9CB57746}" type="presParOf" srcId="{6D94CB0C-89DC-4C52-8E5B-5CA92C96C826}" destId="{CC4D0101-8798-45B3-A2D1-7A03673A593D}" srcOrd="5" destOrd="0" presId="urn:microsoft.com/office/officeart/2011/layout/HexagonRadial"/>
    <dgm:cxn modelId="{1C8EE24E-8BEA-41F7-99D6-509E641368C6}" type="presParOf" srcId="{CC4D0101-8798-45B3-A2D1-7A03673A593D}" destId="{267136AA-5FFC-441D-9AFD-EEB20EB0DCD9}" srcOrd="0" destOrd="0" presId="urn:microsoft.com/office/officeart/2011/layout/HexagonRadial"/>
    <dgm:cxn modelId="{32196A24-787E-4AAE-AD8B-E43B4A669F6D}" type="presParOf" srcId="{6D94CB0C-89DC-4C52-8E5B-5CA92C96C826}" destId="{85DA6923-404C-4EAC-B5B2-08C0AC21A464}" srcOrd="6" destOrd="0" presId="urn:microsoft.com/office/officeart/2011/layout/HexagonRadial"/>
    <dgm:cxn modelId="{59008D3B-65AE-464A-ACDB-F04BDE3BF17F}" type="presParOf" srcId="{6D94CB0C-89DC-4C52-8E5B-5CA92C96C826}" destId="{C47F2913-67F3-4927-BEEC-9BD1AE0B9911}" srcOrd="7" destOrd="0" presId="urn:microsoft.com/office/officeart/2011/layout/HexagonRadial"/>
    <dgm:cxn modelId="{71BF6831-0BDF-456C-9043-B46EEBD00971}" type="presParOf" srcId="{C47F2913-67F3-4927-BEEC-9BD1AE0B9911}" destId="{40F23C03-5A7F-4920-9245-E5BAC293D7E7}" srcOrd="0" destOrd="0" presId="urn:microsoft.com/office/officeart/2011/layout/HexagonRadial"/>
    <dgm:cxn modelId="{C56814EC-37A2-4DA9-B92F-C9E65C957BE1}" type="presParOf" srcId="{6D94CB0C-89DC-4C52-8E5B-5CA92C96C826}" destId="{59AAA949-60B0-4A70-8BA7-A6D077B250AE}" srcOrd="8" destOrd="0" presId="urn:microsoft.com/office/officeart/2011/layout/HexagonRadial"/>
    <dgm:cxn modelId="{C2AE3979-B807-4D4C-AECA-1DE4797282E8}" type="presParOf" srcId="{6D94CB0C-89DC-4C52-8E5B-5CA92C96C826}" destId="{872C696B-5637-41C2-989E-03691F8FC95C}" srcOrd="9" destOrd="0" presId="urn:microsoft.com/office/officeart/2011/layout/HexagonRadial"/>
    <dgm:cxn modelId="{7CC16A96-9304-4CE9-898F-DDB788C73B7D}" type="presParOf" srcId="{872C696B-5637-41C2-989E-03691F8FC95C}" destId="{6E23BD9F-1209-4E83-A923-66E0168AB6D6}" srcOrd="0" destOrd="0" presId="urn:microsoft.com/office/officeart/2011/layout/HexagonRadial"/>
    <dgm:cxn modelId="{DB78B2A8-E52D-4CFA-912F-18DE50141EF9}" type="presParOf" srcId="{6D94CB0C-89DC-4C52-8E5B-5CA92C96C826}" destId="{17411F03-7471-48DD-8AEA-91702EAC2F66}" srcOrd="10" destOrd="0" presId="urn:microsoft.com/office/officeart/2011/layout/HexagonRadial"/>
    <dgm:cxn modelId="{B8D4C3D3-7209-40FA-B5AD-4ECC4588EF9D}" type="presParOf" srcId="{6D94CB0C-89DC-4C52-8E5B-5CA92C96C826}" destId="{0A30E3DD-E3F1-4C5D-B6E6-FE322EDA7221}" srcOrd="11" destOrd="0" presId="urn:microsoft.com/office/officeart/2011/layout/HexagonRadial"/>
    <dgm:cxn modelId="{6FB12ED2-05DB-44D3-B23D-693FF71FF81B}" type="presParOf" srcId="{0A30E3DD-E3F1-4C5D-B6E6-FE322EDA7221}" destId="{5338B081-BBB2-4625-8A7B-AF708C027D5E}" srcOrd="0" destOrd="0" presId="urn:microsoft.com/office/officeart/2011/layout/HexagonRadial"/>
    <dgm:cxn modelId="{B4C3E0BC-912E-4325-99FE-D628BB5C6E5A}" type="presParOf" srcId="{6D94CB0C-89DC-4C52-8E5B-5CA92C96C826}" destId="{0694BB58-530F-4935-AF94-4B836A2B686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1F69A4-B959-4AA3-8986-09415C5AFC3D}" type="doc">
      <dgm:prSet loTypeId="urn:microsoft.com/office/officeart/2005/8/layout/arrow2" loCatId="process" qsTypeId="urn:microsoft.com/office/officeart/2005/8/quickstyle/simple1" qsCatId="simple" csTypeId="urn:microsoft.com/office/officeart/2005/8/colors/accent1_2" csCatId="accent1" phldr="1"/>
      <dgm:spPr/>
    </dgm:pt>
    <dgm:pt modelId="{95839FAD-2C87-484E-A322-E00C786E1A68}">
      <dgm:prSet phldrT="[Text]"/>
      <dgm:spPr/>
      <dgm:t>
        <a:bodyPr/>
        <a:lstStyle/>
        <a:p>
          <a:r>
            <a:rPr lang="en-GB" dirty="0"/>
            <a:t>1</a:t>
          </a:r>
        </a:p>
      </dgm:t>
    </dgm:pt>
    <dgm:pt modelId="{ACB65BCD-D9E8-49BE-B242-648515939681}" type="parTrans" cxnId="{540F8923-8A78-45DB-B98E-C799A1615410}">
      <dgm:prSet/>
      <dgm:spPr/>
      <dgm:t>
        <a:bodyPr/>
        <a:lstStyle/>
        <a:p>
          <a:endParaRPr lang="en-GB"/>
        </a:p>
      </dgm:t>
    </dgm:pt>
    <dgm:pt modelId="{FC8E06EA-1DD2-4195-957B-16B3B8D28AB5}" type="sibTrans" cxnId="{540F8923-8A78-45DB-B98E-C799A1615410}">
      <dgm:prSet/>
      <dgm:spPr/>
      <dgm:t>
        <a:bodyPr/>
        <a:lstStyle/>
        <a:p>
          <a:endParaRPr lang="en-GB"/>
        </a:p>
      </dgm:t>
    </dgm:pt>
    <dgm:pt modelId="{0330FD26-529C-47C8-BB86-DAE77A5BDB3B}">
      <dgm:prSet phldrT="[Text]"/>
      <dgm:spPr/>
      <dgm:t>
        <a:bodyPr/>
        <a:lstStyle/>
        <a:p>
          <a:r>
            <a:rPr lang="en-GB" dirty="0"/>
            <a:t>2</a:t>
          </a:r>
        </a:p>
      </dgm:t>
    </dgm:pt>
    <dgm:pt modelId="{37335A38-B5ED-4B86-9FAA-7B593CC28724}" type="parTrans" cxnId="{BEC8EC03-1641-4227-8DF1-1E0B8EDECA2C}">
      <dgm:prSet/>
      <dgm:spPr/>
      <dgm:t>
        <a:bodyPr/>
        <a:lstStyle/>
        <a:p>
          <a:endParaRPr lang="en-GB"/>
        </a:p>
      </dgm:t>
    </dgm:pt>
    <dgm:pt modelId="{F28215CF-3D47-43E0-99BF-C5E5CCDC071E}" type="sibTrans" cxnId="{BEC8EC03-1641-4227-8DF1-1E0B8EDECA2C}">
      <dgm:prSet/>
      <dgm:spPr/>
      <dgm:t>
        <a:bodyPr/>
        <a:lstStyle/>
        <a:p>
          <a:endParaRPr lang="en-GB"/>
        </a:p>
      </dgm:t>
    </dgm:pt>
    <dgm:pt modelId="{C4E046F3-4B3F-41ED-BE60-DC090050E94D}">
      <dgm:prSet phldrT="[Text]"/>
      <dgm:spPr/>
      <dgm:t>
        <a:bodyPr/>
        <a:lstStyle/>
        <a:p>
          <a:r>
            <a:rPr lang="en-GB" dirty="0"/>
            <a:t>3</a:t>
          </a:r>
        </a:p>
      </dgm:t>
    </dgm:pt>
    <dgm:pt modelId="{4682C708-80D4-4BE4-89B2-5FA44865C805}" type="parTrans" cxnId="{AB59ACDD-59A4-4D0F-A890-89AB1D119E68}">
      <dgm:prSet/>
      <dgm:spPr/>
      <dgm:t>
        <a:bodyPr/>
        <a:lstStyle/>
        <a:p>
          <a:endParaRPr lang="en-GB"/>
        </a:p>
      </dgm:t>
    </dgm:pt>
    <dgm:pt modelId="{85838F59-CC02-46AD-AE39-B482A364A2ED}" type="sibTrans" cxnId="{AB59ACDD-59A4-4D0F-A890-89AB1D119E68}">
      <dgm:prSet/>
      <dgm:spPr/>
      <dgm:t>
        <a:bodyPr/>
        <a:lstStyle/>
        <a:p>
          <a:endParaRPr lang="en-GB"/>
        </a:p>
      </dgm:t>
    </dgm:pt>
    <dgm:pt modelId="{A50116EA-5BE5-4699-B7FE-BD12BA05ED22}" type="pres">
      <dgm:prSet presAssocID="{031F69A4-B959-4AA3-8986-09415C5AFC3D}" presName="arrowDiagram" presStyleCnt="0">
        <dgm:presLayoutVars>
          <dgm:chMax val="5"/>
          <dgm:dir/>
          <dgm:resizeHandles val="exact"/>
        </dgm:presLayoutVars>
      </dgm:prSet>
      <dgm:spPr/>
    </dgm:pt>
    <dgm:pt modelId="{6DBCA28F-B124-4C2C-A3AD-1694BE97BEDC}" type="pres">
      <dgm:prSet presAssocID="{031F69A4-B959-4AA3-8986-09415C5AFC3D}" presName="arrow" presStyleLbl="bgShp" presStyleIdx="0" presStyleCnt="1" custLinFactX="100000" custLinFactNeighborX="115891" custLinFactNeighborY="-13639"/>
      <dgm:spPr/>
    </dgm:pt>
    <dgm:pt modelId="{BF9F2EE5-47AD-45D7-874A-92018BFCB7AF}" type="pres">
      <dgm:prSet presAssocID="{031F69A4-B959-4AA3-8986-09415C5AFC3D}" presName="arrowDiagram3" presStyleCnt="0"/>
      <dgm:spPr/>
    </dgm:pt>
    <dgm:pt modelId="{7B843493-8E09-4811-AB97-14B44E7C94C3}" type="pres">
      <dgm:prSet presAssocID="{95839FAD-2C87-484E-A322-E00C786E1A68}" presName="bullet3a" presStyleLbl="node1" presStyleIdx="0" presStyleCnt="3"/>
      <dgm:spPr/>
    </dgm:pt>
    <dgm:pt modelId="{60F4F75B-E572-48D2-95EB-4ABA0D2E17C0}" type="pres">
      <dgm:prSet presAssocID="{95839FAD-2C87-484E-A322-E00C786E1A68}" presName="textBox3a" presStyleLbl="revTx" presStyleIdx="0" presStyleCnt="3">
        <dgm:presLayoutVars>
          <dgm:bulletEnabled val="1"/>
        </dgm:presLayoutVars>
      </dgm:prSet>
      <dgm:spPr/>
    </dgm:pt>
    <dgm:pt modelId="{E69CC1EF-BB42-4582-8F51-10FB1DB86C51}" type="pres">
      <dgm:prSet presAssocID="{0330FD26-529C-47C8-BB86-DAE77A5BDB3B}" presName="bullet3b" presStyleLbl="node1" presStyleIdx="1" presStyleCnt="3"/>
      <dgm:spPr/>
    </dgm:pt>
    <dgm:pt modelId="{5705B66A-A77A-429C-AF35-66212C7F0FE7}" type="pres">
      <dgm:prSet presAssocID="{0330FD26-529C-47C8-BB86-DAE77A5BDB3B}" presName="textBox3b" presStyleLbl="revTx" presStyleIdx="1" presStyleCnt="3">
        <dgm:presLayoutVars>
          <dgm:bulletEnabled val="1"/>
        </dgm:presLayoutVars>
      </dgm:prSet>
      <dgm:spPr/>
    </dgm:pt>
    <dgm:pt modelId="{12D1F295-15F0-4F60-9ADB-8F50B1F0F1F2}" type="pres">
      <dgm:prSet presAssocID="{C4E046F3-4B3F-41ED-BE60-DC090050E94D}" presName="bullet3c" presStyleLbl="node1" presStyleIdx="2" presStyleCnt="3"/>
      <dgm:spPr/>
    </dgm:pt>
    <dgm:pt modelId="{5AC4B111-A954-40E3-85CF-CB596F520F31}" type="pres">
      <dgm:prSet presAssocID="{C4E046F3-4B3F-41ED-BE60-DC090050E94D}" presName="textBox3c" presStyleLbl="revTx" presStyleIdx="2" presStyleCnt="3">
        <dgm:presLayoutVars>
          <dgm:bulletEnabled val="1"/>
        </dgm:presLayoutVars>
      </dgm:prSet>
      <dgm:spPr/>
    </dgm:pt>
  </dgm:ptLst>
  <dgm:cxnLst>
    <dgm:cxn modelId="{BEC8EC03-1641-4227-8DF1-1E0B8EDECA2C}" srcId="{031F69A4-B959-4AA3-8986-09415C5AFC3D}" destId="{0330FD26-529C-47C8-BB86-DAE77A5BDB3B}" srcOrd="1" destOrd="0" parTransId="{37335A38-B5ED-4B86-9FAA-7B593CC28724}" sibTransId="{F28215CF-3D47-43E0-99BF-C5E5CCDC071E}"/>
    <dgm:cxn modelId="{540F8923-8A78-45DB-B98E-C799A1615410}" srcId="{031F69A4-B959-4AA3-8986-09415C5AFC3D}" destId="{95839FAD-2C87-484E-A322-E00C786E1A68}" srcOrd="0" destOrd="0" parTransId="{ACB65BCD-D9E8-49BE-B242-648515939681}" sibTransId="{FC8E06EA-1DD2-4195-957B-16B3B8D28AB5}"/>
    <dgm:cxn modelId="{7520E738-31BD-4C9B-8BCD-F599110EAB04}" type="presOf" srcId="{0330FD26-529C-47C8-BB86-DAE77A5BDB3B}" destId="{5705B66A-A77A-429C-AF35-66212C7F0FE7}" srcOrd="0" destOrd="0" presId="urn:microsoft.com/office/officeart/2005/8/layout/arrow2"/>
    <dgm:cxn modelId="{B5DED577-7937-4E35-B6E4-463B22101D2C}" type="presOf" srcId="{95839FAD-2C87-484E-A322-E00C786E1A68}" destId="{60F4F75B-E572-48D2-95EB-4ABA0D2E17C0}" srcOrd="0" destOrd="0" presId="urn:microsoft.com/office/officeart/2005/8/layout/arrow2"/>
    <dgm:cxn modelId="{355EF158-E00D-4C78-AF47-0FD34BEC0699}" type="presOf" srcId="{C4E046F3-4B3F-41ED-BE60-DC090050E94D}" destId="{5AC4B111-A954-40E3-85CF-CB596F520F31}" srcOrd="0" destOrd="0" presId="urn:microsoft.com/office/officeart/2005/8/layout/arrow2"/>
    <dgm:cxn modelId="{4C68D4A8-E2CD-4A15-9445-3F1563FBED02}" type="presOf" srcId="{031F69A4-B959-4AA3-8986-09415C5AFC3D}" destId="{A50116EA-5BE5-4699-B7FE-BD12BA05ED22}" srcOrd="0" destOrd="0" presId="urn:microsoft.com/office/officeart/2005/8/layout/arrow2"/>
    <dgm:cxn modelId="{AB59ACDD-59A4-4D0F-A890-89AB1D119E68}" srcId="{031F69A4-B959-4AA3-8986-09415C5AFC3D}" destId="{C4E046F3-4B3F-41ED-BE60-DC090050E94D}" srcOrd="2" destOrd="0" parTransId="{4682C708-80D4-4BE4-89B2-5FA44865C805}" sibTransId="{85838F59-CC02-46AD-AE39-B482A364A2ED}"/>
    <dgm:cxn modelId="{214AEECC-B86A-4DD5-A72E-CA1FE2645513}" type="presParOf" srcId="{A50116EA-5BE5-4699-B7FE-BD12BA05ED22}" destId="{6DBCA28F-B124-4C2C-A3AD-1694BE97BEDC}" srcOrd="0" destOrd="0" presId="urn:microsoft.com/office/officeart/2005/8/layout/arrow2"/>
    <dgm:cxn modelId="{AA8E8596-B4A6-4296-9211-CBF793E7DFA5}" type="presParOf" srcId="{A50116EA-5BE5-4699-B7FE-BD12BA05ED22}" destId="{BF9F2EE5-47AD-45D7-874A-92018BFCB7AF}" srcOrd="1" destOrd="0" presId="urn:microsoft.com/office/officeart/2005/8/layout/arrow2"/>
    <dgm:cxn modelId="{9E7FFDA5-0100-4CDF-BFEC-CC72A03D2655}" type="presParOf" srcId="{BF9F2EE5-47AD-45D7-874A-92018BFCB7AF}" destId="{7B843493-8E09-4811-AB97-14B44E7C94C3}" srcOrd="0" destOrd="0" presId="urn:microsoft.com/office/officeart/2005/8/layout/arrow2"/>
    <dgm:cxn modelId="{DFEE0B43-7158-42DA-AC4C-3385A2350B7A}" type="presParOf" srcId="{BF9F2EE5-47AD-45D7-874A-92018BFCB7AF}" destId="{60F4F75B-E572-48D2-95EB-4ABA0D2E17C0}" srcOrd="1" destOrd="0" presId="urn:microsoft.com/office/officeart/2005/8/layout/arrow2"/>
    <dgm:cxn modelId="{754627D4-2616-442C-B608-1F2A902D01C7}" type="presParOf" srcId="{BF9F2EE5-47AD-45D7-874A-92018BFCB7AF}" destId="{E69CC1EF-BB42-4582-8F51-10FB1DB86C51}" srcOrd="2" destOrd="0" presId="urn:microsoft.com/office/officeart/2005/8/layout/arrow2"/>
    <dgm:cxn modelId="{DED4CA6F-D76C-4363-843F-940022470D31}" type="presParOf" srcId="{BF9F2EE5-47AD-45D7-874A-92018BFCB7AF}" destId="{5705B66A-A77A-429C-AF35-66212C7F0FE7}" srcOrd="3" destOrd="0" presId="urn:microsoft.com/office/officeart/2005/8/layout/arrow2"/>
    <dgm:cxn modelId="{4F85B681-26F9-4B96-827D-16762C81B3E3}" type="presParOf" srcId="{BF9F2EE5-47AD-45D7-874A-92018BFCB7AF}" destId="{12D1F295-15F0-4F60-9ADB-8F50B1F0F1F2}" srcOrd="4" destOrd="0" presId="urn:microsoft.com/office/officeart/2005/8/layout/arrow2"/>
    <dgm:cxn modelId="{052B3D4B-CC96-4A50-924B-9B20685FEDD5}" type="presParOf" srcId="{BF9F2EE5-47AD-45D7-874A-92018BFCB7AF}" destId="{5AC4B111-A954-40E3-85CF-CB596F520F31}"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2670A-0B1F-4E25-84E1-6553491A4700}">
      <dsp:nvSpPr>
        <dsp:cNvPr id="0" name=""/>
        <dsp:cNvSpPr/>
      </dsp:nvSpPr>
      <dsp:spPr>
        <a:xfrm rot="5400000">
          <a:off x="6094539" y="-2567317"/>
          <a:ext cx="622724" cy="6168761"/>
        </a:xfrm>
        <a:prstGeom prst="round2SameRect">
          <a:avLst/>
        </a:prstGeom>
        <a:solidFill>
          <a:srgbClr val="0070C0">
            <a:alpha val="90000"/>
          </a:srgbClr>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latin typeface="Calibri" panose="020F0502020204030204"/>
              <a:ea typeface="+mn-ea"/>
              <a:cs typeface="+mn-cs"/>
            </a:rPr>
            <a:t>Conduct assessments and ensure assessment decisions are informed by feedback from practice supervisors </a:t>
          </a:r>
        </a:p>
      </dsp:txBody>
      <dsp:txXfrm rot="-5400000">
        <a:off x="3321521" y="236100"/>
        <a:ext cx="6138362" cy="561926"/>
      </dsp:txXfrm>
    </dsp:sp>
    <dsp:sp modelId="{42B87144-7EBB-4038-B37D-30E9AE6DE9BE}">
      <dsp:nvSpPr>
        <dsp:cNvPr id="0" name=""/>
        <dsp:cNvSpPr/>
      </dsp:nvSpPr>
      <dsp:spPr>
        <a:xfrm>
          <a:off x="0" y="0"/>
          <a:ext cx="3320545" cy="901851"/>
        </a:xfrm>
        <a:prstGeom prst="round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panose="020F0502020204030204"/>
              <a:ea typeface="+mn-ea"/>
              <a:cs typeface="+mn-cs"/>
            </a:rPr>
            <a:t>Conduct</a:t>
          </a:r>
        </a:p>
      </dsp:txBody>
      <dsp:txXfrm>
        <a:off x="44025" y="44025"/>
        <a:ext cx="3232495" cy="813801"/>
      </dsp:txXfrm>
    </dsp:sp>
    <dsp:sp modelId="{78AE0820-55C5-4CB9-86DB-0F8FBA39408B}">
      <dsp:nvSpPr>
        <dsp:cNvPr id="0" name=""/>
        <dsp:cNvSpPr/>
      </dsp:nvSpPr>
      <dsp:spPr>
        <a:xfrm rot="5400000">
          <a:off x="5901566" y="-1607588"/>
          <a:ext cx="1024993" cy="6111546"/>
        </a:xfrm>
        <a:prstGeom prst="round2SameRect">
          <a:avLst/>
        </a:prstGeom>
        <a:solidFill>
          <a:srgbClr val="0070C0">
            <a:alpha val="90000"/>
          </a:srgbClr>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latin typeface="Calibri" panose="020F0502020204030204"/>
              <a:ea typeface="+mn-ea"/>
              <a:cs typeface="+mn-cs"/>
            </a:rPr>
            <a:t>Make and record objective, evidence based assessments on conduct, proficiency and achievement, drawing on records, observations, student reflection and other resources</a:t>
          </a:r>
        </a:p>
      </dsp:txBody>
      <dsp:txXfrm rot="-5400000">
        <a:off x="3358290" y="985724"/>
        <a:ext cx="6061510" cy="924921"/>
      </dsp:txXfrm>
    </dsp:sp>
    <dsp:sp modelId="{122B31CA-9238-490A-989A-AFE971F362EE}">
      <dsp:nvSpPr>
        <dsp:cNvPr id="0" name=""/>
        <dsp:cNvSpPr/>
      </dsp:nvSpPr>
      <dsp:spPr>
        <a:xfrm>
          <a:off x="0" y="1010202"/>
          <a:ext cx="3360280" cy="901851"/>
        </a:xfrm>
        <a:prstGeom prst="round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panose="020F0502020204030204"/>
              <a:ea typeface="+mn-ea"/>
              <a:cs typeface="+mn-cs"/>
            </a:rPr>
            <a:t>Make and record</a:t>
          </a:r>
        </a:p>
      </dsp:txBody>
      <dsp:txXfrm>
        <a:off x="44025" y="1054227"/>
        <a:ext cx="3272230" cy="813801"/>
      </dsp:txXfrm>
    </dsp:sp>
    <dsp:sp modelId="{E48CCE6C-EF7C-4F80-B816-2024CE6730B9}">
      <dsp:nvSpPr>
        <dsp:cNvPr id="0" name=""/>
        <dsp:cNvSpPr/>
      </dsp:nvSpPr>
      <dsp:spPr>
        <a:xfrm rot="5400000">
          <a:off x="6092651" y="-567247"/>
          <a:ext cx="721480" cy="6073781"/>
        </a:xfrm>
        <a:prstGeom prst="round2SameRect">
          <a:avLst/>
        </a:prstGeom>
        <a:solidFill>
          <a:srgbClr val="0070C0">
            <a:alpha val="90000"/>
          </a:srgbClr>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latin typeface="Calibri" panose="020F0502020204030204"/>
              <a:ea typeface="+mn-ea"/>
              <a:cs typeface="+mn-cs"/>
            </a:rPr>
            <a:t>Maintain current knowledge and expertise relevant for proficiencies and programme outcomes</a:t>
          </a:r>
        </a:p>
      </dsp:txBody>
      <dsp:txXfrm rot="-5400000">
        <a:off x="3416501" y="2144123"/>
        <a:ext cx="6038561" cy="651040"/>
      </dsp:txXfrm>
    </dsp:sp>
    <dsp:sp modelId="{31D6353A-0694-4D40-A8D5-33C4B6B00DB2}">
      <dsp:nvSpPr>
        <dsp:cNvPr id="0" name=""/>
        <dsp:cNvSpPr/>
      </dsp:nvSpPr>
      <dsp:spPr>
        <a:xfrm>
          <a:off x="0" y="2018717"/>
          <a:ext cx="3416501" cy="901851"/>
        </a:xfrm>
        <a:prstGeom prst="round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panose="020F0502020204030204"/>
              <a:ea typeface="+mn-ea"/>
              <a:cs typeface="+mn-cs"/>
            </a:rPr>
            <a:t>Maintain</a:t>
          </a:r>
        </a:p>
      </dsp:txBody>
      <dsp:txXfrm>
        <a:off x="44025" y="2062742"/>
        <a:ext cx="3328451" cy="813801"/>
      </dsp:txXfrm>
    </dsp:sp>
    <dsp:sp modelId="{19D5C331-E24D-4481-8AEA-4EEF204572AB}">
      <dsp:nvSpPr>
        <dsp:cNvPr id="0" name=""/>
        <dsp:cNvSpPr/>
      </dsp:nvSpPr>
      <dsp:spPr>
        <a:xfrm rot="5400000">
          <a:off x="6092651" y="379696"/>
          <a:ext cx="721480" cy="6073781"/>
        </a:xfrm>
        <a:prstGeom prst="round2SameRect">
          <a:avLst/>
        </a:prstGeom>
        <a:solidFill>
          <a:srgbClr val="0070C0">
            <a:alpha val="90000"/>
          </a:srgbClr>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latin typeface="Calibri" panose="020F0502020204030204"/>
              <a:ea typeface="+mn-ea"/>
              <a:cs typeface="+mn-cs"/>
            </a:rPr>
            <a:t>Work in partnership with academic assessors to evaluate and recommend progression</a:t>
          </a:r>
        </a:p>
      </dsp:txBody>
      <dsp:txXfrm rot="-5400000">
        <a:off x="3416501" y="3091066"/>
        <a:ext cx="6038561" cy="651040"/>
      </dsp:txXfrm>
    </dsp:sp>
    <dsp:sp modelId="{2C2D076B-355A-4B60-8BA1-3C924B7190CE}">
      <dsp:nvSpPr>
        <dsp:cNvPr id="0" name=""/>
        <dsp:cNvSpPr/>
      </dsp:nvSpPr>
      <dsp:spPr>
        <a:xfrm>
          <a:off x="0" y="2965661"/>
          <a:ext cx="3416501" cy="901851"/>
        </a:xfrm>
        <a:prstGeom prst="round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panose="020F0502020204030204"/>
              <a:ea typeface="+mn-ea"/>
              <a:cs typeface="+mn-cs"/>
            </a:rPr>
            <a:t>Work in</a:t>
          </a:r>
        </a:p>
      </dsp:txBody>
      <dsp:txXfrm>
        <a:off x="44025" y="3009686"/>
        <a:ext cx="3328451" cy="813801"/>
      </dsp:txXfrm>
    </dsp:sp>
    <dsp:sp modelId="{6309F0A7-C477-480A-9DB5-1FE262B548ED}">
      <dsp:nvSpPr>
        <dsp:cNvPr id="0" name=""/>
        <dsp:cNvSpPr/>
      </dsp:nvSpPr>
      <dsp:spPr>
        <a:xfrm rot="5400000">
          <a:off x="6092651" y="1326640"/>
          <a:ext cx="721480" cy="6073781"/>
        </a:xfrm>
        <a:prstGeom prst="round2SameRect">
          <a:avLst/>
        </a:prstGeom>
        <a:solidFill>
          <a:srgbClr val="0070C0">
            <a:alpha val="90000"/>
          </a:srgbClr>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latin typeface="Calibri" panose="020F0502020204030204"/>
              <a:ea typeface="+mn-ea"/>
              <a:cs typeface="+mn-cs"/>
            </a:rPr>
            <a:t>Have sufficient opportunities to periodically observe the student across environments</a:t>
          </a:r>
        </a:p>
      </dsp:txBody>
      <dsp:txXfrm rot="-5400000">
        <a:off x="3416501" y="4038010"/>
        <a:ext cx="6038561" cy="651040"/>
      </dsp:txXfrm>
    </dsp:sp>
    <dsp:sp modelId="{11164EE5-048A-4184-BBB9-1CFF20FBC135}">
      <dsp:nvSpPr>
        <dsp:cNvPr id="0" name=""/>
        <dsp:cNvSpPr/>
      </dsp:nvSpPr>
      <dsp:spPr>
        <a:xfrm>
          <a:off x="0" y="3912605"/>
          <a:ext cx="3416501" cy="901851"/>
        </a:xfrm>
        <a:prstGeom prst="roundRect">
          <a:avLst/>
        </a:prstGeom>
        <a:solidFill>
          <a:srgbClr val="00206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 lastClr="FFFFFF"/>
              </a:solidFill>
              <a:latin typeface="Calibri" panose="020F0502020204030204"/>
              <a:ea typeface="+mn-ea"/>
              <a:cs typeface="+mn-cs"/>
            </a:rPr>
            <a:t>Opportunities</a:t>
          </a:r>
        </a:p>
      </dsp:txBody>
      <dsp:txXfrm>
        <a:off x="44025" y="3956630"/>
        <a:ext cx="3328451" cy="813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2670A-0B1F-4E25-84E1-6553491A4700}">
      <dsp:nvSpPr>
        <dsp:cNvPr id="0" name=""/>
        <dsp:cNvSpPr/>
      </dsp:nvSpPr>
      <dsp:spPr>
        <a:xfrm rot="5400000">
          <a:off x="5911985" y="-2478135"/>
          <a:ext cx="1028301" cy="6128292"/>
        </a:xfrm>
        <a:prstGeom prst="round2SameRect">
          <a:avLst/>
        </a:prstGeom>
        <a:solidFill>
          <a:srgbClr val="0070C0">
            <a:alpha val="90000"/>
          </a:srgbClr>
        </a:solidFill>
        <a:ln w="635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practice supervision ensures safe and effective learning experiences that uphold public protection and the safety of people </a:t>
          </a:r>
          <a:endParaRPr lang="en-US" sz="1400" kern="1200" dirty="0">
            <a:solidFill>
              <a:schemeClr val="bg1"/>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all students on an NMC approved programme are supervised in practice by NMC registered nurses and midwives and other registered health and social care professionals</a:t>
          </a:r>
        </a:p>
      </dsp:txBody>
      <dsp:txXfrm rot="-5400000">
        <a:off x="3361990" y="122058"/>
        <a:ext cx="6078094" cy="927905"/>
      </dsp:txXfrm>
    </dsp:sp>
    <dsp:sp modelId="{42B87144-7EBB-4038-B37D-30E9AE6DE9BE}">
      <dsp:nvSpPr>
        <dsp:cNvPr id="0" name=""/>
        <dsp:cNvSpPr/>
      </dsp:nvSpPr>
      <dsp:spPr>
        <a:xfrm>
          <a:off x="0" y="0"/>
          <a:ext cx="3358734" cy="1159354"/>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Safe and Effective</a:t>
          </a:r>
        </a:p>
      </dsp:txBody>
      <dsp:txXfrm>
        <a:off x="56595" y="56595"/>
        <a:ext cx="3245544" cy="1046164"/>
      </dsp:txXfrm>
    </dsp:sp>
    <dsp:sp modelId="{78AE0820-55C5-4CB9-86DB-0F8FBA39408B}">
      <dsp:nvSpPr>
        <dsp:cNvPr id="0" name=""/>
        <dsp:cNvSpPr/>
      </dsp:nvSpPr>
      <dsp:spPr>
        <a:xfrm rot="5400000">
          <a:off x="5977800" y="-1262172"/>
          <a:ext cx="927483" cy="6089888"/>
        </a:xfrm>
        <a:prstGeom prst="round2SameRect">
          <a:avLst/>
        </a:prstGeom>
        <a:solidFill>
          <a:srgbClr val="0070C0"/>
        </a:solidFill>
        <a:ln w="635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solidFill>
              <a:sysClr val="window" lastClr="FFFFFF"/>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there is sufficient coordination and continuity of support and supervision of students to ensure safe and effective learning experiences</a:t>
          </a: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the level of supervision provided to students reflects their learning needs and stage of learning</a:t>
          </a:r>
        </a:p>
        <a:p>
          <a:pPr marL="114300" lvl="1" indent="-114300" algn="l" defTabSz="622300">
            <a:lnSpc>
              <a:spcPct val="90000"/>
            </a:lnSpc>
            <a:spcBef>
              <a:spcPct val="0"/>
            </a:spcBef>
            <a:spcAft>
              <a:spcPct val="15000"/>
            </a:spcAft>
            <a:buChar char="•"/>
          </a:pPr>
          <a:endParaRPr lang="en-GB" sz="1400" kern="1200" dirty="0">
            <a:solidFill>
              <a:sysClr val="window" lastClr="FFFFFF"/>
            </a:solidFill>
            <a:latin typeface="Calibri" panose="020F0502020204030204"/>
            <a:ea typeface="+mn-ea"/>
            <a:cs typeface="+mn-cs"/>
          </a:endParaRPr>
        </a:p>
      </dsp:txBody>
      <dsp:txXfrm rot="-5400000">
        <a:off x="3396598" y="1364306"/>
        <a:ext cx="6044612" cy="836931"/>
      </dsp:txXfrm>
    </dsp:sp>
    <dsp:sp modelId="{122B31CA-9238-490A-989A-AFE971F362EE}">
      <dsp:nvSpPr>
        <dsp:cNvPr id="0" name=""/>
        <dsp:cNvSpPr/>
      </dsp:nvSpPr>
      <dsp:spPr>
        <a:xfrm>
          <a:off x="0" y="1219733"/>
          <a:ext cx="3398780" cy="1159354"/>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Support and Supervise</a:t>
          </a:r>
        </a:p>
      </dsp:txBody>
      <dsp:txXfrm>
        <a:off x="56595" y="1276328"/>
        <a:ext cx="3285590" cy="1046164"/>
      </dsp:txXfrm>
    </dsp:sp>
    <dsp:sp modelId="{8832513D-F041-4BF5-B6B6-0871F0A79469}">
      <dsp:nvSpPr>
        <dsp:cNvPr id="0" name=""/>
        <dsp:cNvSpPr/>
      </dsp:nvSpPr>
      <dsp:spPr>
        <a:xfrm rot="5400000">
          <a:off x="5989650" y="-20157"/>
          <a:ext cx="927483" cy="6073781"/>
        </a:xfrm>
        <a:prstGeom prst="round2SameRect">
          <a:avLst/>
        </a:prstGeom>
        <a:solidFill>
          <a:srgbClr val="0070C0">
            <a:alpha val="90000"/>
          </a:srgbClr>
        </a:solidFill>
        <a:ln w="635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GB"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support and supervise students, providing feedback on their progress towards, and achievement of, proficiencies and skills</a:t>
          </a:r>
        </a:p>
        <a:p>
          <a:pPr marL="114300" lvl="1" indent="-114300" algn="l" defTabSz="622300">
            <a:lnSpc>
              <a:spcPct val="90000"/>
            </a:lnSpc>
            <a:spcBef>
              <a:spcPct val="0"/>
            </a:spcBef>
            <a:spcAft>
              <a:spcPct val="15000"/>
            </a:spcAft>
            <a:buChar char="•"/>
          </a:pPr>
          <a:endParaRPr lang="en-GB" sz="1400" kern="1200" dirty="0">
            <a:solidFill>
              <a:schemeClr val="bg1"/>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endParaRPr lang="en-GB" sz="1400" kern="1200" dirty="0">
            <a:solidFill>
              <a:sysClr val="windowText" lastClr="000000">
                <a:hueOff val="0"/>
                <a:satOff val="0"/>
                <a:lumOff val="0"/>
                <a:alphaOff val="0"/>
              </a:sysClr>
            </a:solidFill>
            <a:latin typeface="Calibri" panose="020F0502020204030204"/>
            <a:ea typeface="+mn-ea"/>
            <a:cs typeface="+mn-cs"/>
          </a:endParaRPr>
        </a:p>
      </dsp:txBody>
      <dsp:txXfrm rot="-5400000">
        <a:off x="3416501" y="2598268"/>
        <a:ext cx="6028505" cy="836931"/>
      </dsp:txXfrm>
    </dsp:sp>
    <dsp:sp modelId="{BE883A32-AF65-4D20-BF23-A695A775592E}">
      <dsp:nvSpPr>
        <dsp:cNvPr id="0" name=""/>
        <dsp:cNvSpPr/>
      </dsp:nvSpPr>
      <dsp:spPr>
        <a:xfrm>
          <a:off x="0" y="2437055"/>
          <a:ext cx="3416501" cy="1159354"/>
        </a:xfrm>
        <a:prstGeom prst="roundRect">
          <a:avLst/>
        </a:prstGeom>
        <a:solidFill>
          <a:srgbClr val="002060">
            <a:alpha val="90000"/>
          </a:srgbClr>
        </a:solidFill>
        <a:ln w="6350" cap="flat" cmpd="sng" algn="ctr">
          <a:solidFill>
            <a:srgbClr val="44546A">
              <a:alpha val="90000"/>
              <a:tint val="40000"/>
              <a:hueOff val="0"/>
              <a:satOff val="0"/>
              <a:lumOff val="0"/>
              <a:alphaOff val="0"/>
            </a:srgbClr>
          </a:solidFill>
          <a:prstDash val="solid"/>
          <a:miter lim="800000"/>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kern="1200" cap="none" spc="0" dirty="0">
              <a:ln w="18415" cmpd="sng">
                <a:solidFill>
                  <a:srgbClr val="FFFFFF"/>
                </a:solidFill>
                <a:prstDash val="solid"/>
              </a:ln>
              <a:solidFill>
                <a:srgbClr val="FFFFFF"/>
              </a:solidFill>
              <a:effectLst/>
              <a:latin typeface="Calibri" panose="020F0502020204030204"/>
              <a:ea typeface="+mn-ea"/>
              <a:cs typeface="+mn-cs"/>
            </a:rPr>
            <a:t>Feedback</a:t>
          </a:r>
        </a:p>
      </dsp:txBody>
      <dsp:txXfrm>
        <a:off x="56595" y="2493650"/>
        <a:ext cx="3303311" cy="1046164"/>
      </dsp:txXfrm>
    </dsp:sp>
    <dsp:sp modelId="{6309F0A7-C477-480A-9DB5-1FE262B548ED}">
      <dsp:nvSpPr>
        <dsp:cNvPr id="0" name=""/>
        <dsp:cNvSpPr/>
      </dsp:nvSpPr>
      <dsp:spPr>
        <a:xfrm rot="5400000">
          <a:off x="5989650" y="1197165"/>
          <a:ext cx="927483" cy="6073781"/>
        </a:xfrm>
        <a:prstGeom prst="round2SameRect">
          <a:avLst/>
        </a:prstGeo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Appropriately raise and respond to student conduct and competence concerns and are supported in doing so</a:t>
          </a:r>
          <a:endParaRPr lang="en-US" sz="1400" kern="1200" dirty="0">
            <a:solidFill>
              <a:schemeClr val="bg1"/>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endParaRPr lang="en-GB" sz="1400" kern="1200" dirty="0">
            <a:solidFill>
              <a:sysClr val="windowText" lastClr="000000">
                <a:hueOff val="0"/>
                <a:satOff val="0"/>
                <a:lumOff val="0"/>
                <a:alphaOff val="0"/>
              </a:sysClr>
            </a:solidFill>
            <a:latin typeface="Calibri" panose="020F0502020204030204"/>
            <a:ea typeface="+mn-ea"/>
            <a:cs typeface="+mn-cs"/>
          </a:endParaRPr>
        </a:p>
      </dsp:txBody>
      <dsp:txXfrm rot="-5400000">
        <a:off x="3416501" y="3815590"/>
        <a:ext cx="6028505" cy="836931"/>
      </dsp:txXfrm>
    </dsp:sp>
    <dsp:sp modelId="{11164EE5-048A-4184-BBB9-1CFF20FBC135}">
      <dsp:nvSpPr>
        <dsp:cNvPr id="0" name=""/>
        <dsp:cNvSpPr/>
      </dsp:nvSpPr>
      <dsp:spPr>
        <a:xfrm>
          <a:off x="0" y="3654378"/>
          <a:ext cx="3416501" cy="1159354"/>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Raise Concern</a:t>
          </a:r>
        </a:p>
      </dsp:txBody>
      <dsp:txXfrm>
        <a:off x="56595" y="3710973"/>
        <a:ext cx="3303311" cy="1046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2670A-0B1F-4E25-84E1-6553491A4700}">
      <dsp:nvSpPr>
        <dsp:cNvPr id="0" name=""/>
        <dsp:cNvSpPr/>
      </dsp:nvSpPr>
      <dsp:spPr>
        <a:xfrm rot="5400000">
          <a:off x="6029302" y="-2395775"/>
          <a:ext cx="800529" cy="6121430"/>
        </a:xfrm>
        <a:prstGeom prst="round2SameRect">
          <a:avLst/>
        </a:prstGeo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Collate and confirm student achievement of proficiencies and programme outcomes in the academic environment </a:t>
          </a: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Has understanding of the student’s learning and achievement in practice</a:t>
          </a:r>
        </a:p>
        <a:p>
          <a:pPr marL="114300" lvl="1" indent="-114300" algn="l" defTabSz="622300">
            <a:lnSpc>
              <a:spcPct val="90000"/>
            </a:lnSpc>
            <a:spcBef>
              <a:spcPct val="0"/>
            </a:spcBef>
            <a:spcAft>
              <a:spcPct val="15000"/>
            </a:spcAft>
            <a:buChar char="•"/>
          </a:pPr>
          <a:endParaRPr lang="en-GB" sz="1400" kern="1200" dirty="0">
            <a:solidFill>
              <a:sysClr val="windowText" lastClr="000000">
                <a:hueOff val="0"/>
                <a:satOff val="0"/>
                <a:lumOff val="0"/>
                <a:alphaOff val="0"/>
              </a:sysClr>
            </a:solidFill>
            <a:latin typeface="Calibri" panose="020F0502020204030204"/>
            <a:ea typeface="+mn-ea"/>
            <a:cs typeface="+mn-cs"/>
          </a:endParaRPr>
        </a:p>
      </dsp:txBody>
      <dsp:txXfrm rot="-5400000">
        <a:off x="3368852" y="303754"/>
        <a:ext cx="6082351" cy="722371"/>
      </dsp:txXfrm>
    </dsp:sp>
    <dsp:sp modelId="{42B87144-7EBB-4038-B37D-30E9AE6DE9BE}">
      <dsp:nvSpPr>
        <dsp:cNvPr id="0" name=""/>
        <dsp:cNvSpPr/>
      </dsp:nvSpPr>
      <dsp:spPr>
        <a:xfrm>
          <a:off x="0" y="0"/>
          <a:ext cx="3366681" cy="1159354"/>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Collate and Confirm</a:t>
          </a:r>
        </a:p>
      </dsp:txBody>
      <dsp:txXfrm>
        <a:off x="56595" y="56595"/>
        <a:ext cx="3253491" cy="1046164"/>
      </dsp:txXfrm>
    </dsp:sp>
    <dsp:sp modelId="{78AE0820-55C5-4CB9-86DB-0F8FBA39408B}">
      <dsp:nvSpPr>
        <dsp:cNvPr id="0" name=""/>
        <dsp:cNvSpPr/>
      </dsp:nvSpPr>
      <dsp:spPr>
        <a:xfrm rot="5400000">
          <a:off x="5977800" y="-1262172"/>
          <a:ext cx="927483" cy="6089888"/>
        </a:xfrm>
        <a:prstGeom prst="round2SameRect">
          <a:avLst/>
        </a:prstGeo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Make and record objective evidence based decisions on conduct, proficiency and achievements and makes recommendations for progression</a:t>
          </a:r>
          <a:endParaRPr lang="en-US" sz="1400" kern="1200" dirty="0">
            <a:solidFill>
              <a:schemeClr val="bg1"/>
            </a:solidFill>
            <a:latin typeface="Calibri" panose="020F0502020204030204"/>
            <a:ea typeface="+mn-ea"/>
            <a:cs typeface="+mn-cs"/>
          </a:endParaRPr>
        </a:p>
      </dsp:txBody>
      <dsp:txXfrm rot="-5400000">
        <a:off x="3396598" y="1364306"/>
        <a:ext cx="6044612" cy="836931"/>
      </dsp:txXfrm>
    </dsp:sp>
    <dsp:sp modelId="{122B31CA-9238-490A-989A-AFE971F362EE}">
      <dsp:nvSpPr>
        <dsp:cNvPr id="0" name=""/>
        <dsp:cNvSpPr/>
      </dsp:nvSpPr>
      <dsp:spPr>
        <a:xfrm>
          <a:off x="0" y="1219733"/>
          <a:ext cx="3398780" cy="1159354"/>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Make and record</a:t>
          </a:r>
        </a:p>
      </dsp:txBody>
      <dsp:txXfrm>
        <a:off x="56595" y="1276328"/>
        <a:ext cx="3285590" cy="1046164"/>
      </dsp:txXfrm>
    </dsp:sp>
    <dsp:sp modelId="{19D5C331-E24D-4481-8AEA-4EEF204572AB}">
      <dsp:nvSpPr>
        <dsp:cNvPr id="0" name=""/>
        <dsp:cNvSpPr/>
      </dsp:nvSpPr>
      <dsp:spPr>
        <a:xfrm rot="5400000">
          <a:off x="5989650" y="-20157"/>
          <a:ext cx="927483" cy="6073781"/>
        </a:xfrm>
        <a:prstGeom prst="round2SameRect">
          <a:avLst/>
        </a:prstGeo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Work in partnership with a practice assessor to evaluate and recommend the student for progression for each part of the programme </a:t>
          </a:r>
        </a:p>
        <a:p>
          <a:pPr marL="114300" lvl="1" indent="-114300" algn="l" defTabSz="622300">
            <a:lnSpc>
              <a:spcPct val="90000"/>
            </a:lnSpc>
            <a:spcBef>
              <a:spcPct val="0"/>
            </a:spcBef>
            <a:spcAft>
              <a:spcPct val="15000"/>
            </a:spcAft>
            <a:buChar char="•"/>
          </a:pPr>
          <a:endParaRPr lang="en-GB" sz="1400" kern="1200" dirty="0">
            <a:solidFill>
              <a:schemeClr val="bg1"/>
            </a:solidFill>
            <a:latin typeface="Calibri" panose="020F0502020204030204"/>
            <a:ea typeface="+mn-ea"/>
            <a:cs typeface="+mn-cs"/>
          </a:endParaRPr>
        </a:p>
      </dsp:txBody>
      <dsp:txXfrm rot="-5400000">
        <a:off x="3416501" y="2598268"/>
        <a:ext cx="6028505" cy="836931"/>
      </dsp:txXfrm>
    </dsp:sp>
    <dsp:sp modelId="{2C2D076B-355A-4B60-8BA1-3C924B7190CE}">
      <dsp:nvSpPr>
        <dsp:cNvPr id="0" name=""/>
        <dsp:cNvSpPr/>
      </dsp:nvSpPr>
      <dsp:spPr>
        <a:xfrm>
          <a:off x="0" y="2437055"/>
          <a:ext cx="3416501" cy="1159354"/>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Work in</a:t>
          </a:r>
        </a:p>
      </dsp:txBody>
      <dsp:txXfrm>
        <a:off x="56595" y="2493650"/>
        <a:ext cx="3303311" cy="1046164"/>
      </dsp:txXfrm>
    </dsp:sp>
    <dsp:sp modelId="{6309F0A7-C477-480A-9DB5-1FE262B548ED}">
      <dsp:nvSpPr>
        <dsp:cNvPr id="0" name=""/>
        <dsp:cNvSpPr/>
      </dsp:nvSpPr>
      <dsp:spPr>
        <a:xfrm rot="5400000">
          <a:off x="5989650" y="1197165"/>
          <a:ext cx="927483" cy="6073781"/>
        </a:xfrm>
        <a:prstGeom prst="round2SameRect">
          <a:avLst/>
        </a:prstGeom>
        <a:solidFill>
          <a:srgbClr val="0070C0">
            <a:alpha val="90000"/>
          </a:srgbClr>
        </a:solidFill>
        <a:ln w="6350" cap="flat" cmpd="sng" algn="ctr">
          <a:solidFill>
            <a:srgbClr val="44546A">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a:ea typeface="+mn-ea"/>
              <a:cs typeface="+mn-cs"/>
            </a:rPr>
            <a:t>Enables scheduled communication and collaboration between academic and practice assessors</a:t>
          </a:r>
          <a:endParaRPr lang="en-US" sz="1400" kern="1200" dirty="0">
            <a:solidFill>
              <a:schemeClr val="bg1"/>
            </a:solidFill>
            <a:latin typeface="Calibri" panose="020F0502020204030204"/>
            <a:ea typeface="+mn-ea"/>
            <a:cs typeface="+mn-cs"/>
          </a:endParaRPr>
        </a:p>
      </dsp:txBody>
      <dsp:txXfrm rot="-5400000">
        <a:off x="3416501" y="3815590"/>
        <a:ext cx="6028505" cy="836931"/>
      </dsp:txXfrm>
    </dsp:sp>
    <dsp:sp modelId="{11164EE5-048A-4184-BBB9-1CFF20FBC135}">
      <dsp:nvSpPr>
        <dsp:cNvPr id="0" name=""/>
        <dsp:cNvSpPr/>
      </dsp:nvSpPr>
      <dsp:spPr>
        <a:xfrm>
          <a:off x="0" y="3654378"/>
          <a:ext cx="3416501" cy="1159354"/>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 lastClr="FFFFFF"/>
              </a:solidFill>
              <a:latin typeface="Calibri" panose="020F0502020204030204"/>
              <a:ea typeface="+mn-ea"/>
              <a:cs typeface="+mn-cs"/>
            </a:rPr>
            <a:t>Communication</a:t>
          </a:r>
        </a:p>
      </dsp:txBody>
      <dsp:txXfrm>
        <a:off x="56595" y="3710973"/>
        <a:ext cx="3303311" cy="1046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BC797-858C-4184-A02F-956161F31762}">
      <dsp:nvSpPr>
        <dsp:cNvPr id="0" name=""/>
        <dsp:cNvSpPr/>
      </dsp:nvSpPr>
      <dsp:spPr>
        <a:xfrm rot="5400000">
          <a:off x="6528347" y="-2827701"/>
          <a:ext cx="622729" cy="6437376"/>
        </a:xfrm>
        <a:prstGeom prst="round2SameRect">
          <a:avLst/>
        </a:prstGeom>
        <a:solidFill>
          <a:srgbClr val="0070C0">
            <a:alpha val="90000"/>
          </a:srgb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pitchFamily="34" charset="0"/>
            </a:rPr>
            <a:t>Students must take a key role in their supervision and assessment in practice </a:t>
          </a:r>
        </a:p>
      </dsp:txBody>
      <dsp:txXfrm rot="-5400000">
        <a:off x="3621024" y="110021"/>
        <a:ext cx="6406977" cy="561931"/>
      </dsp:txXfrm>
    </dsp:sp>
    <dsp:sp modelId="{5A6AE944-62B7-4459-9A9C-D7B87AB5F885}">
      <dsp:nvSpPr>
        <dsp:cNvPr id="0" name=""/>
        <dsp:cNvSpPr/>
      </dsp:nvSpPr>
      <dsp:spPr>
        <a:xfrm>
          <a:off x="0" y="1780"/>
          <a:ext cx="3621024" cy="778411"/>
        </a:xfrm>
        <a:prstGeom prst="roundRect">
          <a:avLst/>
        </a:prstGeom>
        <a:solidFill>
          <a:srgbClr val="00206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alibri" panose="020F0502020204030204" pitchFamily="34" charset="0"/>
            </a:rPr>
            <a:t>Engagement</a:t>
          </a:r>
        </a:p>
      </dsp:txBody>
      <dsp:txXfrm>
        <a:off x="37999" y="39779"/>
        <a:ext cx="3545026" cy="702413"/>
      </dsp:txXfrm>
    </dsp:sp>
    <dsp:sp modelId="{14B8906D-6F5D-4F3E-99C3-A6CA924E1C82}">
      <dsp:nvSpPr>
        <dsp:cNvPr id="0" name=""/>
        <dsp:cNvSpPr/>
      </dsp:nvSpPr>
      <dsp:spPr>
        <a:xfrm rot="5400000">
          <a:off x="6528347" y="-2010369"/>
          <a:ext cx="622729" cy="6437376"/>
        </a:xfrm>
        <a:prstGeom prst="round2SameRect">
          <a:avLst/>
        </a:prstGeom>
        <a:solidFill>
          <a:srgbClr val="0070C0">
            <a:alpha val="90000"/>
          </a:srgb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pitchFamily="34" charset="0"/>
            </a:rPr>
            <a:t>Prepared for and have a sound understanding of the proficiencies they need to achieve</a:t>
          </a:r>
        </a:p>
      </dsp:txBody>
      <dsp:txXfrm rot="-5400000">
        <a:off x="3621024" y="927353"/>
        <a:ext cx="6406977" cy="561931"/>
      </dsp:txXfrm>
    </dsp:sp>
    <dsp:sp modelId="{61FC9A6E-E8E9-48D0-93F4-06539F49527C}">
      <dsp:nvSpPr>
        <dsp:cNvPr id="0" name=""/>
        <dsp:cNvSpPr/>
      </dsp:nvSpPr>
      <dsp:spPr>
        <a:xfrm>
          <a:off x="0" y="819112"/>
          <a:ext cx="3621024" cy="778411"/>
        </a:xfrm>
        <a:prstGeom prst="roundRect">
          <a:avLst/>
        </a:prstGeom>
        <a:solidFill>
          <a:srgbClr val="00206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alibri" panose="020F0502020204030204" pitchFamily="34" charset="0"/>
            </a:rPr>
            <a:t>Prepared</a:t>
          </a:r>
        </a:p>
      </dsp:txBody>
      <dsp:txXfrm>
        <a:off x="37999" y="857111"/>
        <a:ext cx="3545026" cy="702413"/>
      </dsp:txXfrm>
    </dsp:sp>
    <dsp:sp modelId="{C4C3624B-DF4E-474F-B017-335B8AF4C354}">
      <dsp:nvSpPr>
        <dsp:cNvPr id="0" name=""/>
        <dsp:cNvSpPr/>
      </dsp:nvSpPr>
      <dsp:spPr>
        <a:xfrm rot="5400000">
          <a:off x="6528347" y="-1193038"/>
          <a:ext cx="622729" cy="6437376"/>
        </a:xfrm>
        <a:prstGeom prst="round2SameRect">
          <a:avLst/>
        </a:prstGeom>
        <a:solidFill>
          <a:srgbClr val="0070C0">
            <a:alpha val="90000"/>
          </a:srgb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pitchFamily="34" charset="0"/>
            </a:rPr>
            <a:t>Actively encouraged to seek out practice supervisors to support their learning and encourage feedback to be recorded in their PADs</a:t>
          </a:r>
        </a:p>
      </dsp:txBody>
      <dsp:txXfrm rot="-5400000">
        <a:off x="3621024" y="1744684"/>
        <a:ext cx="6406977" cy="561931"/>
      </dsp:txXfrm>
    </dsp:sp>
    <dsp:sp modelId="{FF1D303A-DD73-4017-9438-1771342ABD17}">
      <dsp:nvSpPr>
        <dsp:cNvPr id="0" name=""/>
        <dsp:cNvSpPr/>
      </dsp:nvSpPr>
      <dsp:spPr>
        <a:xfrm>
          <a:off x="0" y="1636444"/>
          <a:ext cx="3621024" cy="778411"/>
        </a:xfrm>
        <a:prstGeom prst="roundRect">
          <a:avLst/>
        </a:prstGeom>
        <a:solidFill>
          <a:srgbClr val="00206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alibri" panose="020F0502020204030204" pitchFamily="34" charset="0"/>
            </a:rPr>
            <a:t>Feedback and Documentation</a:t>
          </a:r>
        </a:p>
      </dsp:txBody>
      <dsp:txXfrm>
        <a:off x="37999" y="1674443"/>
        <a:ext cx="3545026" cy="702413"/>
      </dsp:txXfrm>
    </dsp:sp>
    <dsp:sp modelId="{88463A70-1DFC-40B3-A36A-A47C6F916DDE}">
      <dsp:nvSpPr>
        <dsp:cNvPr id="0" name=""/>
        <dsp:cNvSpPr/>
      </dsp:nvSpPr>
      <dsp:spPr>
        <a:xfrm rot="5400000">
          <a:off x="6528347" y="-375706"/>
          <a:ext cx="622729" cy="6437376"/>
        </a:xfrm>
        <a:prstGeom prst="round2SameRect">
          <a:avLst/>
        </a:prstGeom>
        <a:solidFill>
          <a:srgbClr val="0070C0">
            <a:alpha val="90000"/>
          </a:srgb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endParaRPr lang="en-GB" sz="1100" kern="1200" dirty="0"/>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pitchFamily="34" charset="0"/>
            </a:rPr>
            <a:t>Be aware of their nominated PA and AA from the beginning of the placement</a:t>
          </a:r>
        </a:p>
        <a:p>
          <a:pPr marL="57150" lvl="1" indent="-57150" algn="l" defTabSz="488950">
            <a:lnSpc>
              <a:spcPct val="90000"/>
            </a:lnSpc>
            <a:spcBef>
              <a:spcPct val="0"/>
            </a:spcBef>
            <a:spcAft>
              <a:spcPct val="15000"/>
            </a:spcAft>
            <a:buChar char="•"/>
          </a:pPr>
          <a:endParaRPr lang="en-GB" sz="1100" kern="1200" dirty="0"/>
        </a:p>
      </dsp:txBody>
      <dsp:txXfrm rot="-5400000">
        <a:off x="3621024" y="2562016"/>
        <a:ext cx="6406977" cy="561931"/>
      </dsp:txXfrm>
    </dsp:sp>
    <dsp:sp modelId="{F493417A-37C0-4535-9D8F-A301B783264B}">
      <dsp:nvSpPr>
        <dsp:cNvPr id="0" name=""/>
        <dsp:cNvSpPr/>
      </dsp:nvSpPr>
      <dsp:spPr>
        <a:xfrm>
          <a:off x="9527" y="2463304"/>
          <a:ext cx="3621024" cy="778411"/>
        </a:xfrm>
        <a:prstGeom prst="roundRect">
          <a:avLst/>
        </a:prstGeom>
        <a:solidFill>
          <a:srgbClr val="00206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alibri" panose="020F0502020204030204" pitchFamily="34" charset="0"/>
            </a:rPr>
            <a:t>Be Aware</a:t>
          </a:r>
        </a:p>
      </dsp:txBody>
      <dsp:txXfrm>
        <a:off x="47526" y="2501303"/>
        <a:ext cx="3545026" cy="702413"/>
      </dsp:txXfrm>
    </dsp:sp>
    <dsp:sp modelId="{0F8A2471-75FB-4FAE-96FA-31B0A373C574}">
      <dsp:nvSpPr>
        <dsp:cNvPr id="0" name=""/>
        <dsp:cNvSpPr/>
      </dsp:nvSpPr>
      <dsp:spPr>
        <a:xfrm rot="5400000">
          <a:off x="6528347" y="441625"/>
          <a:ext cx="622729" cy="6437376"/>
        </a:xfrm>
        <a:prstGeom prst="round2SameRect">
          <a:avLst/>
        </a:prstGeom>
        <a:solidFill>
          <a:srgbClr val="0070C0">
            <a:alpha val="90000"/>
          </a:srgb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endParaRPr lang="en-GB" sz="1100" kern="1200" dirty="0"/>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pitchFamily="34" charset="0"/>
            </a:rPr>
            <a:t>Know which person they should speak to in the practice area if they have concerns</a:t>
          </a:r>
          <a:endParaRPr lang="en-GB" sz="1400" kern="1200" dirty="0">
            <a:solidFill>
              <a:schemeClr val="bg1"/>
            </a:solidFill>
          </a:endParaRPr>
        </a:p>
        <a:p>
          <a:pPr marL="57150" lvl="1" indent="-57150" algn="l" defTabSz="488950">
            <a:lnSpc>
              <a:spcPct val="90000"/>
            </a:lnSpc>
            <a:spcBef>
              <a:spcPct val="0"/>
            </a:spcBef>
            <a:spcAft>
              <a:spcPct val="15000"/>
            </a:spcAft>
            <a:buChar char="•"/>
          </a:pPr>
          <a:endParaRPr lang="en-GB" sz="1100" kern="1200" dirty="0"/>
        </a:p>
      </dsp:txBody>
      <dsp:txXfrm rot="-5400000">
        <a:off x="3621024" y="3379348"/>
        <a:ext cx="6406977" cy="561931"/>
      </dsp:txXfrm>
    </dsp:sp>
    <dsp:sp modelId="{36776389-1E24-42EE-ADA9-CC1AA7DBD440}">
      <dsp:nvSpPr>
        <dsp:cNvPr id="0" name=""/>
        <dsp:cNvSpPr/>
      </dsp:nvSpPr>
      <dsp:spPr>
        <a:xfrm>
          <a:off x="0" y="3271108"/>
          <a:ext cx="3621024" cy="778411"/>
        </a:xfrm>
        <a:prstGeom prst="roundRect">
          <a:avLst/>
        </a:prstGeom>
        <a:solidFill>
          <a:srgbClr val="002060"/>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Calibri" panose="020F0502020204030204" pitchFamily="34" charset="0"/>
            </a:rPr>
            <a:t>Raise Concern</a:t>
          </a:r>
          <a:endParaRPr lang="en-GB" sz="3200" kern="1200" dirty="0"/>
        </a:p>
      </dsp:txBody>
      <dsp:txXfrm>
        <a:off x="37999" y="3309107"/>
        <a:ext cx="3545026" cy="702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28384-82BC-4771-87D0-FC1315867EFC}">
      <dsp:nvSpPr>
        <dsp:cNvPr id="0" name=""/>
        <dsp:cNvSpPr/>
      </dsp:nvSpPr>
      <dsp:spPr>
        <a:xfrm>
          <a:off x="2190963" y="1799531"/>
          <a:ext cx="2287282" cy="1978591"/>
        </a:xfrm>
        <a:prstGeom prst="hexagon">
          <a:avLst>
            <a:gd name="adj" fmla="val 28570"/>
            <a:gd name="vf" fmla="val 11547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Practice Assessment Document Part 1,2,3</a:t>
          </a:r>
        </a:p>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Ongoing Achievement Record </a:t>
          </a:r>
        </a:p>
      </dsp:txBody>
      <dsp:txXfrm>
        <a:off x="2569998" y="2127411"/>
        <a:ext cx="1529212" cy="1322831"/>
      </dsp:txXfrm>
    </dsp:sp>
    <dsp:sp modelId="{C15BA143-0105-41F5-986C-93F70F8C1CC7}">
      <dsp:nvSpPr>
        <dsp:cNvPr id="0" name=""/>
        <dsp:cNvSpPr/>
      </dsp:nvSpPr>
      <dsp:spPr>
        <a:xfrm>
          <a:off x="3623242" y="852908"/>
          <a:ext cx="862984" cy="743575"/>
        </a:xfrm>
        <a:prstGeom prst="hexagon">
          <a:avLst>
            <a:gd name="adj" fmla="val 28900"/>
            <a:gd name="vf" fmla="val 115470"/>
          </a:avLst>
        </a:prstGeom>
        <a:blipFill rotWithShape="1">
          <a:blip xmlns:r="http://schemas.openxmlformats.org/officeDocument/2006/relationships" r:embed="rId1">
            <a:duotone>
              <a:schemeClr val="accent1">
                <a:tint val="40000"/>
                <a:hueOff val="0"/>
                <a:satOff val="0"/>
                <a:lumOff val="0"/>
                <a:alphaOff val="0"/>
                <a:shade val="36000"/>
                <a:satMod val="120000"/>
              </a:schemeClr>
              <a:schemeClr val="accent1">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953E571-9E96-434E-9AED-CE4E50916A18}">
      <dsp:nvSpPr>
        <dsp:cNvPr id="0" name=""/>
        <dsp:cNvSpPr/>
      </dsp:nvSpPr>
      <dsp:spPr>
        <a:xfrm>
          <a:off x="2401655" y="0"/>
          <a:ext cx="1874411" cy="1621586"/>
        </a:xfrm>
        <a:prstGeom prst="hexagon">
          <a:avLst>
            <a:gd name="adj" fmla="val 28570"/>
            <a:gd name="vf" fmla="val 11547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Introduction/</a:t>
          </a:r>
        </a:p>
        <a:p>
          <a:pPr marL="0" lvl="0" indent="0" algn="ctr" defTabSz="533400">
            <a:lnSpc>
              <a:spcPct val="90000"/>
            </a:lnSpc>
            <a:spcBef>
              <a:spcPct val="0"/>
            </a:spcBef>
            <a:spcAft>
              <a:spcPct val="35000"/>
            </a:spcAft>
            <a:buNone/>
          </a:pPr>
          <a:r>
            <a:rPr lang="en-GB" sz="1200" kern="1200" dirty="0"/>
            <a:t>Orientation </a:t>
          </a:r>
        </a:p>
      </dsp:txBody>
      <dsp:txXfrm>
        <a:off x="2712285" y="268731"/>
        <a:ext cx="1253151" cy="1084124"/>
      </dsp:txXfrm>
    </dsp:sp>
    <dsp:sp modelId="{267136AA-5FFC-441D-9AFD-EEB20EB0DCD9}">
      <dsp:nvSpPr>
        <dsp:cNvPr id="0" name=""/>
        <dsp:cNvSpPr/>
      </dsp:nvSpPr>
      <dsp:spPr>
        <a:xfrm>
          <a:off x="4630412" y="2242999"/>
          <a:ext cx="862984" cy="743575"/>
        </a:xfrm>
        <a:prstGeom prst="hexagon">
          <a:avLst>
            <a:gd name="adj" fmla="val 28900"/>
            <a:gd name="vf" fmla="val 115470"/>
          </a:avLst>
        </a:prstGeom>
        <a:blipFill rotWithShape="1">
          <a:blip xmlns:r="http://schemas.openxmlformats.org/officeDocument/2006/relationships" r:embed="rId1">
            <a:duotone>
              <a:schemeClr val="accent1">
                <a:tint val="40000"/>
                <a:hueOff val="0"/>
                <a:satOff val="0"/>
                <a:lumOff val="0"/>
                <a:alphaOff val="0"/>
                <a:shade val="36000"/>
                <a:satMod val="120000"/>
              </a:schemeClr>
              <a:schemeClr val="accent1">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2481AD2-4764-4502-B2E7-253EC3B5E4D8}">
      <dsp:nvSpPr>
        <dsp:cNvPr id="0" name=""/>
        <dsp:cNvSpPr/>
      </dsp:nvSpPr>
      <dsp:spPr>
        <a:xfrm>
          <a:off x="4120708" y="997384"/>
          <a:ext cx="1874411" cy="1621586"/>
        </a:xfrm>
        <a:prstGeom prst="hexagon">
          <a:avLst>
            <a:gd name="adj" fmla="val 28570"/>
            <a:gd name="vf" fmla="val 11547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Interviews</a:t>
          </a:r>
        </a:p>
        <a:p>
          <a:pPr marL="0" lvl="0" indent="0" algn="ctr" defTabSz="533400">
            <a:lnSpc>
              <a:spcPct val="90000"/>
            </a:lnSpc>
            <a:spcBef>
              <a:spcPct val="0"/>
            </a:spcBef>
            <a:spcAft>
              <a:spcPct val="35000"/>
            </a:spcAft>
            <a:buNone/>
          </a:pPr>
          <a:r>
            <a:rPr lang="en-GB" sz="1200" kern="1200" dirty="0"/>
            <a:t>Initial, midway, final  </a:t>
          </a:r>
        </a:p>
      </dsp:txBody>
      <dsp:txXfrm>
        <a:off x="4431338" y="1266115"/>
        <a:ext cx="1253151" cy="1084124"/>
      </dsp:txXfrm>
    </dsp:sp>
    <dsp:sp modelId="{40F23C03-5A7F-4920-9245-E5BAC293D7E7}">
      <dsp:nvSpPr>
        <dsp:cNvPr id="0" name=""/>
        <dsp:cNvSpPr/>
      </dsp:nvSpPr>
      <dsp:spPr>
        <a:xfrm>
          <a:off x="3930766" y="3812150"/>
          <a:ext cx="862984" cy="743575"/>
        </a:xfrm>
        <a:prstGeom prst="hexagon">
          <a:avLst>
            <a:gd name="adj" fmla="val 28900"/>
            <a:gd name="vf" fmla="val 115470"/>
          </a:avLst>
        </a:prstGeom>
        <a:blipFill rotWithShape="1">
          <a:blip xmlns:r="http://schemas.openxmlformats.org/officeDocument/2006/relationships" r:embed="rId1">
            <a:duotone>
              <a:schemeClr val="accent1">
                <a:tint val="40000"/>
                <a:hueOff val="0"/>
                <a:satOff val="0"/>
                <a:lumOff val="0"/>
                <a:alphaOff val="0"/>
                <a:shade val="36000"/>
                <a:satMod val="120000"/>
              </a:schemeClr>
              <a:schemeClr val="accent1">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5DA6923-404C-4EAC-B5B2-08C0AC21A464}">
      <dsp:nvSpPr>
        <dsp:cNvPr id="0" name=""/>
        <dsp:cNvSpPr/>
      </dsp:nvSpPr>
      <dsp:spPr>
        <a:xfrm>
          <a:off x="4120708" y="2958125"/>
          <a:ext cx="1874411" cy="1621586"/>
        </a:xfrm>
        <a:prstGeom prst="hexagon">
          <a:avLst>
            <a:gd name="adj" fmla="val 28570"/>
            <a:gd name="vf" fmla="val 11547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Professional Values</a:t>
          </a:r>
        </a:p>
      </dsp:txBody>
      <dsp:txXfrm>
        <a:off x="4431338" y="3226856"/>
        <a:ext cx="1253151" cy="1084124"/>
      </dsp:txXfrm>
    </dsp:sp>
    <dsp:sp modelId="{6E23BD9F-1209-4E83-A923-66E0168AB6D6}">
      <dsp:nvSpPr>
        <dsp:cNvPr id="0" name=""/>
        <dsp:cNvSpPr/>
      </dsp:nvSpPr>
      <dsp:spPr>
        <a:xfrm>
          <a:off x="2195220" y="3975033"/>
          <a:ext cx="862984" cy="743575"/>
        </a:xfrm>
        <a:prstGeom prst="hexagon">
          <a:avLst>
            <a:gd name="adj" fmla="val 28900"/>
            <a:gd name="vf" fmla="val 115470"/>
          </a:avLst>
        </a:prstGeom>
        <a:blipFill rotWithShape="1">
          <a:blip xmlns:r="http://schemas.openxmlformats.org/officeDocument/2006/relationships" r:embed="rId1">
            <a:duotone>
              <a:schemeClr val="accent1">
                <a:tint val="40000"/>
                <a:hueOff val="0"/>
                <a:satOff val="0"/>
                <a:lumOff val="0"/>
                <a:alphaOff val="0"/>
                <a:shade val="36000"/>
                <a:satMod val="120000"/>
              </a:schemeClr>
              <a:schemeClr val="accent1">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9AAA949-60B0-4A70-8BA7-A6D077B250AE}">
      <dsp:nvSpPr>
        <dsp:cNvPr id="0" name=""/>
        <dsp:cNvSpPr/>
      </dsp:nvSpPr>
      <dsp:spPr>
        <a:xfrm>
          <a:off x="2401655" y="3956625"/>
          <a:ext cx="1874411" cy="1621586"/>
        </a:xfrm>
        <a:prstGeom prst="hexagon">
          <a:avLst>
            <a:gd name="adj" fmla="val 28570"/>
            <a:gd name="vf" fmla="val 11547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Episodes of Care - Reflections</a:t>
          </a:r>
        </a:p>
      </dsp:txBody>
      <dsp:txXfrm>
        <a:off x="2712285" y="4225356"/>
        <a:ext cx="1253151" cy="1084124"/>
      </dsp:txXfrm>
    </dsp:sp>
    <dsp:sp modelId="{5338B081-BBB2-4625-8A7B-AF708C027D5E}">
      <dsp:nvSpPr>
        <dsp:cNvPr id="0" name=""/>
        <dsp:cNvSpPr/>
      </dsp:nvSpPr>
      <dsp:spPr>
        <a:xfrm>
          <a:off x="1171556" y="2585501"/>
          <a:ext cx="862984" cy="743575"/>
        </a:xfrm>
        <a:prstGeom prst="hexagon">
          <a:avLst>
            <a:gd name="adj" fmla="val 28900"/>
            <a:gd name="vf" fmla="val 115470"/>
          </a:avLst>
        </a:prstGeom>
        <a:blipFill rotWithShape="1">
          <a:blip xmlns:r="http://schemas.openxmlformats.org/officeDocument/2006/relationships" r:embed="rId1">
            <a:duotone>
              <a:schemeClr val="accent1">
                <a:tint val="40000"/>
                <a:hueOff val="0"/>
                <a:satOff val="0"/>
                <a:lumOff val="0"/>
                <a:alphaOff val="0"/>
                <a:shade val="36000"/>
                <a:satMod val="120000"/>
              </a:schemeClr>
              <a:schemeClr val="accent1">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7411F03-7471-48DD-8AEA-91702EAC2F66}">
      <dsp:nvSpPr>
        <dsp:cNvPr id="0" name=""/>
        <dsp:cNvSpPr/>
      </dsp:nvSpPr>
      <dsp:spPr>
        <a:xfrm>
          <a:off x="674621" y="2959241"/>
          <a:ext cx="1874411" cy="1621586"/>
        </a:xfrm>
        <a:prstGeom prst="hexagon">
          <a:avLst>
            <a:gd name="adj" fmla="val 28570"/>
            <a:gd name="vf" fmla="val 11547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Service User Carer Feedback </a:t>
          </a:r>
        </a:p>
      </dsp:txBody>
      <dsp:txXfrm>
        <a:off x="985251" y="3227972"/>
        <a:ext cx="1253151" cy="1084124"/>
      </dsp:txXfrm>
    </dsp:sp>
    <dsp:sp modelId="{0694BB58-530F-4935-AF94-4B836A2B686F}">
      <dsp:nvSpPr>
        <dsp:cNvPr id="0" name=""/>
        <dsp:cNvSpPr/>
      </dsp:nvSpPr>
      <dsp:spPr>
        <a:xfrm>
          <a:off x="674621" y="995153"/>
          <a:ext cx="1874411" cy="1621586"/>
        </a:xfrm>
        <a:prstGeom prst="hexagon">
          <a:avLst>
            <a:gd name="adj" fmla="val 28570"/>
            <a:gd name="vf" fmla="val 11547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Skills  </a:t>
          </a:r>
        </a:p>
      </dsp:txBody>
      <dsp:txXfrm>
        <a:off x="985251" y="1263884"/>
        <a:ext cx="1253151" cy="1084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CA28F-B124-4C2C-A3AD-1694BE97BEDC}">
      <dsp:nvSpPr>
        <dsp:cNvPr id="0" name=""/>
        <dsp:cNvSpPr/>
      </dsp:nvSpPr>
      <dsp:spPr>
        <a:xfrm>
          <a:off x="0" y="0"/>
          <a:ext cx="3585029" cy="224064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43493-8E09-4811-AB97-14B44E7C94C3}">
      <dsp:nvSpPr>
        <dsp:cNvPr id="0" name=""/>
        <dsp:cNvSpPr/>
      </dsp:nvSpPr>
      <dsp:spPr>
        <a:xfrm>
          <a:off x="455298" y="1723687"/>
          <a:ext cx="93210" cy="932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4F75B-E572-48D2-95EB-4ABA0D2E17C0}">
      <dsp:nvSpPr>
        <dsp:cNvPr id="0" name=""/>
        <dsp:cNvSpPr/>
      </dsp:nvSpPr>
      <dsp:spPr>
        <a:xfrm>
          <a:off x="501904" y="1770292"/>
          <a:ext cx="835311" cy="647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390" tIns="0" rIns="0" bIns="0" numCol="1" spcCol="1270" anchor="t" anchorCtr="0">
          <a:noAutofit/>
        </a:bodyPr>
        <a:lstStyle/>
        <a:p>
          <a:pPr marL="0" lvl="0" indent="0" algn="l" defTabSz="2133600">
            <a:lnSpc>
              <a:spcPct val="90000"/>
            </a:lnSpc>
            <a:spcBef>
              <a:spcPct val="0"/>
            </a:spcBef>
            <a:spcAft>
              <a:spcPct val="35000"/>
            </a:spcAft>
            <a:buNone/>
          </a:pPr>
          <a:r>
            <a:rPr lang="en-GB" sz="4800" kern="1200" dirty="0"/>
            <a:t>1</a:t>
          </a:r>
        </a:p>
      </dsp:txBody>
      <dsp:txXfrm>
        <a:off x="501904" y="1770292"/>
        <a:ext cx="835311" cy="647545"/>
      </dsp:txXfrm>
    </dsp:sp>
    <dsp:sp modelId="{E69CC1EF-BB42-4582-8F51-10FB1DB86C51}">
      <dsp:nvSpPr>
        <dsp:cNvPr id="0" name=""/>
        <dsp:cNvSpPr/>
      </dsp:nvSpPr>
      <dsp:spPr>
        <a:xfrm>
          <a:off x="1278062" y="1114680"/>
          <a:ext cx="168496" cy="1684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5B66A-A77A-429C-AF35-66212C7F0FE7}">
      <dsp:nvSpPr>
        <dsp:cNvPr id="0" name=""/>
        <dsp:cNvSpPr/>
      </dsp:nvSpPr>
      <dsp:spPr>
        <a:xfrm>
          <a:off x="1362311" y="1198928"/>
          <a:ext cx="860406" cy="121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83" tIns="0" rIns="0" bIns="0" numCol="1" spcCol="1270" anchor="t" anchorCtr="0">
          <a:noAutofit/>
        </a:bodyPr>
        <a:lstStyle/>
        <a:p>
          <a:pPr marL="0" lvl="0" indent="0" algn="l" defTabSz="2133600">
            <a:lnSpc>
              <a:spcPct val="90000"/>
            </a:lnSpc>
            <a:spcBef>
              <a:spcPct val="0"/>
            </a:spcBef>
            <a:spcAft>
              <a:spcPct val="35000"/>
            </a:spcAft>
            <a:buNone/>
          </a:pPr>
          <a:r>
            <a:rPr lang="en-GB" sz="4800" kern="1200" dirty="0"/>
            <a:t>2</a:t>
          </a:r>
        </a:p>
      </dsp:txBody>
      <dsp:txXfrm>
        <a:off x="1362311" y="1198928"/>
        <a:ext cx="860406" cy="1218909"/>
      </dsp:txXfrm>
    </dsp:sp>
    <dsp:sp modelId="{12D1F295-15F0-4F60-9ADB-8F50B1F0F1F2}">
      <dsp:nvSpPr>
        <dsp:cNvPr id="0" name=""/>
        <dsp:cNvSpPr/>
      </dsp:nvSpPr>
      <dsp:spPr>
        <a:xfrm>
          <a:off x="2267530" y="744078"/>
          <a:ext cx="233026" cy="2330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4B111-A954-40E3-85CF-CB596F520F31}">
      <dsp:nvSpPr>
        <dsp:cNvPr id="0" name=""/>
        <dsp:cNvSpPr/>
      </dsp:nvSpPr>
      <dsp:spPr>
        <a:xfrm>
          <a:off x="2384044" y="860591"/>
          <a:ext cx="860406" cy="155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76" tIns="0" rIns="0" bIns="0" numCol="1" spcCol="1270" anchor="t" anchorCtr="0">
          <a:noAutofit/>
        </a:bodyPr>
        <a:lstStyle/>
        <a:p>
          <a:pPr marL="0" lvl="0" indent="0" algn="l" defTabSz="2133600">
            <a:lnSpc>
              <a:spcPct val="90000"/>
            </a:lnSpc>
            <a:spcBef>
              <a:spcPct val="0"/>
            </a:spcBef>
            <a:spcAft>
              <a:spcPct val="35000"/>
            </a:spcAft>
            <a:buNone/>
          </a:pPr>
          <a:r>
            <a:rPr lang="en-GB" sz="4800" kern="1200" dirty="0"/>
            <a:t>3</a:t>
          </a:r>
        </a:p>
      </dsp:txBody>
      <dsp:txXfrm>
        <a:off x="2384044" y="860591"/>
        <a:ext cx="860406" cy="15572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49899" y="0"/>
            <a:ext cx="2946189" cy="496332"/>
          </a:xfrm>
          <a:prstGeom prst="rect">
            <a:avLst/>
          </a:prstGeom>
        </p:spPr>
        <p:txBody>
          <a:bodyPr vert="horz" lIns="91568" tIns="45784" rIns="91568" bIns="45784" rtlCol="0"/>
          <a:lstStyle>
            <a:lvl1pPr algn="r">
              <a:defRPr sz="1200"/>
            </a:lvl1pPr>
          </a:lstStyle>
          <a:p>
            <a:fld id="{0DAE7D8A-9815-4C87-A61E-E95B74D56C13}" type="datetimeFigureOut">
              <a:rPr lang="en-GB" smtClean="0"/>
              <a:t>10/03/2020</a:t>
            </a:fld>
            <a:endParaRPr lang="en-GB"/>
          </a:p>
        </p:txBody>
      </p:sp>
      <p:sp>
        <p:nvSpPr>
          <p:cNvPr id="4" name="Footer Placeholder 3"/>
          <p:cNvSpPr>
            <a:spLocks noGrp="1"/>
          </p:cNvSpPr>
          <p:nvPr>
            <p:ph type="ftr" sz="quarter" idx="2"/>
          </p:nvPr>
        </p:nvSpPr>
        <p:spPr>
          <a:xfrm>
            <a:off x="1" y="9428716"/>
            <a:ext cx="2946189" cy="496332"/>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49899" y="9428716"/>
            <a:ext cx="2946189" cy="496332"/>
          </a:xfrm>
          <a:prstGeom prst="rect">
            <a:avLst/>
          </a:prstGeom>
        </p:spPr>
        <p:txBody>
          <a:bodyPr vert="horz" lIns="91568" tIns="45784" rIns="91568" bIns="45784" rtlCol="0" anchor="b"/>
          <a:lstStyle>
            <a:lvl1pPr algn="r">
              <a:defRPr sz="1200"/>
            </a:lvl1pPr>
          </a:lstStyle>
          <a:p>
            <a:fld id="{975AFFB3-1B6E-48DB-9D4C-4E2BBC888F0B}" type="slidenum">
              <a:rPr lang="en-GB" smtClean="0"/>
              <a:t>‹#›</a:t>
            </a:fld>
            <a:endParaRPr lang="en-GB"/>
          </a:p>
        </p:txBody>
      </p:sp>
    </p:spTree>
    <p:extLst>
      <p:ext uri="{BB962C8B-B14F-4D97-AF65-F5344CB8AC3E}">
        <p14:creationId xmlns:p14="http://schemas.microsoft.com/office/powerpoint/2010/main" val="2968665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22" tIns="45711" rIns="91422" bIns="45711"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5"/>
          </a:xfrm>
          <a:prstGeom prst="rect">
            <a:avLst/>
          </a:prstGeom>
        </p:spPr>
        <p:txBody>
          <a:bodyPr vert="horz" lIns="91422" tIns="45711" rIns="91422" bIns="45711" rtlCol="0"/>
          <a:lstStyle>
            <a:lvl1pPr algn="r">
              <a:defRPr sz="1200"/>
            </a:lvl1pPr>
          </a:lstStyle>
          <a:p>
            <a:fld id="{3D88AFA5-FB85-434A-AB32-8487DC11C90C}" type="datetimeFigureOut">
              <a:rPr lang="en-GB" smtClean="0"/>
              <a:t>10/03/2020</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2" tIns="45711" rIns="91422" bIns="45711"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22" tIns="45711" rIns="91422" bIns="457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22" tIns="45711" rIns="91422" bIns="4571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22" tIns="45711" rIns="91422" bIns="45711" rtlCol="0" anchor="b"/>
          <a:lstStyle>
            <a:lvl1pPr algn="r">
              <a:defRPr sz="1200"/>
            </a:lvl1pPr>
          </a:lstStyle>
          <a:p>
            <a:fld id="{6938C7A0-C51A-4D3F-997A-1862504EDC65}" type="slidenum">
              <a:rPr lang="en-GB" smtClean="0"/>
              <a:t>‹#›</a:t>
            </a:fld>
            <a:endParaRPr lang="en-GB" dirty="0"/>
          </a:p>
        </p:txBody>
      </p:sp>
    </p:spTree>
    <p:extLst>
      <p:ext uri="{BB962C8B-B14F-4D97-AF65-F5344CB8AC3E}">
        <p14:creationId xmlns:p14="http://schemas.microsoft.com/office/powerpoint/2010/main" val="55773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1</a:t>
            </a:fld>
            <a:endParaRPr lang="en-GB" dirty="0"/>
          </a:p>
        </p:txBody>
      </p:sp>
    </p:spTree>
    <p:extLst>
      <p:ext uri="{BB962C8B-B14F-4D97-AF65-F5344CB8AC3E}">
        <p14:creationId xmlns:p14="http://schemas.microsoft.com/office/powerpoint/2010/main" val="13255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46">
              <a:defRPr/>
            </a:pPr>
            <a:r>
              <a:rPr lang="en-GB" baseline="0" dirty="0"/>
              <a:t>Showing that much of the new document will be familiar</a:t>
            </a:r>
          </a:p>
          <a:p>
            <a:pPr defTabSz="912846">
              <a:defRPr/>
            </a:pPr>
            <a:r>
              <a:rPr lang="en-GB" baseline="0" dirty="0"/>
              <a:t>The new assessment framework is in 3 parts, moving from guided participation of students at the beginning, to p</a:t>
            </a:r>
            <a:r>
              <a:rPr lang="en-GB" dirty="0"/>
              <a:t>ractising independently with minimal supervision</a:t>
            </a:r>
          </a:p>
          <a:p>
            <a:pPr defTabSz="912846">
              <a:defRPr/>
            </a:pPr>
            <a:r>
              <a:rPr lang="en-GB" baseline="0" dirty="0"/>
              <a:t> prior to qualifying. This will be in line with similar assessment processes already in use.</a:t>
            </a:r>
          </a:p>
        </p:txBody>
      </p:sp>
      <p:sp>
        <p:nvSpPr>
          <p:cNvPr id="4" name="Slide Number Placeholder 3"/>
          <p:cNvSpPr>
            <a:spLocks noGrp="1"/>
          </p:cNvSpPr>
          <p:nvPr>
            <p:ph type="sldNum" sz="quarter" idx="10"/>
          </p:nvPr>
        </p:nvSpPr>
        <p:spPr/>
        <p:txBody>
          <a:bodyPr/>
          <a:lstStyle/>
          <a:p>
            <a:fld id="{7DB9E1F4-77C1-461E-ABFF-BFE7DD57AFD2}" type="slidenum">
              <a:rPr lang="en-GB" smtClean="0"/>
              <a:t>15</a:t>
            </a:fld>
            <a:endParaRPr lang="en-GB"/>
          </a:p>
        </p:txBody>
      </p:sp>
    </p:spTree>
    <p:extLst>
      <p:ext uri="{BB962C8B-B14F-4D97-AF65-F5344CB8AC3E}">
        <p14:creationId xmlns:p14="http://schemas.microsoft.com/office/powerpoint/2010/main" val="297907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18</a:t>
            </a:fld>
            <a:endParaRPr lang="en-GB" dirty="0"/>
          </a:p>
        </p:txBody>
      </p:sp>
    </p:spTree>
    <p:extLst>
      <p:ext uri="{BB962C8B-B14F-4D97-AF65-F5344CB8AC3E}">
        <p14:creationId xmlns:p14="http://schemas.microsoft.com/office/powerpoint/2010/main" val="333189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pPr marL="171416" indent="-171416">
              <a:buFont typeface="Arial" panose="020B0604020202020204" pitchFamily="34" charset="0"/>
              <a:buChar char="•"/>
              <a:defRPr/>
            </a:pPr>
            <a:r>
              <a:rPr lang="en-US" altLang="en-US" b="0" baseline="0" dirty="0">
                <a:solidFill>
                  <a:srgbClr val="000000"/>
                </a:solidFill>
                <a:latin typeface="Arial" panose="020B0604020202020204" pitchFamily="34" charset="0"/>
                <a:ea typeface="MS PGothic" panose="020B0600070205080204" pitchFamily="34" charset="-128"/>
              </a:rPr>
              <a:t>Explain overview of new NMC standards.</a:t>
            </a:r>
            <a:endParaRPr lang="en-US" altLang="en-US" b="1" baseline="0" dirty="0">
              <a:solidFill>
                <a:srgbClr val="000000"/>
              </a:solidFill>
              <a:latin typeface="Arial" panose="020B0604020202020204" pitchFamily="34" charset="0"/>
              <a:ea typeface="MS PGothic" panose="020B0600070205080204" pitchFamily="34" charset="-128"/>
            </a:endParaRPr>
          </a:p>
          <a:p>
            <a:pPr marL="171416" indent="-171416">
              <a:buFont typeface="Arial" panose="020B0604020202020204" pitchFamily="34" charset="0"/>
              <a:buChar char="•"/>
              <a:defRPr/>
            </a:pPr>
            <a:endParaRPr lang="en-US" altLang="en-US" b="1" baseline="0" dirty="0">
              <a:solidFill>
                <a:srgbClr val="000000"/>
              </a:solidFill>
              <a:latin typeface="Arial" panose="020B0604020202020204" pitchFamily="34" charset="0"/>
              <a:ea typeface="MS PGothic" panose="020B0600070205080204" pitchFamily="34" charset="-128"/>
            </a:endParaRPr>
          </a:p>
          <a:p>
            <a:pPr marL="171416" indent="-171416">
              <a:buFont typeface="Arial" panose="020B0604020202020204" pitchFamily="34" charset="0"/>
              <a:buChar char="•"/>
              <a:defRPr/>
            </a:pPr>
            <a:r>
              <a:rPr lang="en-US" altLang="en-US" dirty="0">
                <a:solidFill>
                  <a:srgbClr val="000000"/>
                </a:solidFill>
                <a:latin typeface="Arial" panose="020B0604020202020204" pitchFamily="34" charset="0"/>
                <a:ea typeface="MS PGothic" panose="020B0600070205080204" pitchFamily="34" charset="-128"/>
              </a:rPr>
              <a:t>Part 1 Standards framework for nursing and midwifery education (for all NMC approved programmes)</a:t>
            </a:r>
          </a:p>
          <a:p>
            <a:pPr>
              <a:buFont typeface="Arial" panose="020B0604020202020204" pitchFamily="34" charset="0"/>
              <a:buNone/>
              <a:defRPr/>
            </a:pPr>
            <a:endParaRPr lang="en-US" altLang="en-US" dirty="0">
              <a:solidFill>
                <a:srgbClr val="000000"/>
              </a:solidFill>
              <a:latin typeface="Arial" panose="020B0604020202020204" pitchFamily="34" charset="0"/>
              <a:ea typeface="MS PGothic" panose="020B0600070205080204" pitchFamily="34" charset="-128"/>
            </a:endParaRPr>
          </a:p>
          <a:p>
            <a:pPr marL="171416" indent="-171416">
              <a:buFont typeface="Arial" panose="020B0604020202020204" pitchFamily="34" charset="0"/>
              <a:buChar char="•"/>
              <a:defRPr/>
            </a:pPr>
            <a:r>
              <a:rPr lang="en-US" altLang="en-US" dirty="0">
                <a:solidFill>
                  <a:srgbClr val="000000"/>
                </a:solidFill>
                <a:latin typeface="Arial" panose="020B0604020202020204" pitchFamily="34" charset="0"/>
                <a:ea typeface="MS PGothic" panose="020B0600070205080204" pitchFamily="34" charset="-128"/>
              </a:rPr>
              <a:t>Part 2 Standards for student supervision and support (the new approach to learning and assessment which replaces mentorship)   </a:t>
            </a:r>
          </a:p>
          <a:p>
            <a:pPr>
              <a:buFont typeface="Arial" panose="020B0604020202020204" pitchFamily="34" charset="0"/>
              <a:buNone/>
              <a:defRPr/>
            </a:pPr>
            <a:endParaRPr lang="en-US" altLang="en-US" dirty="0">
              <a:solidFill>
                <a:srgbClr val="000000"/>
              </a:solidFill>
              <a:latin typeface="Arial" panose="020B0604020202020204" pitchFamily="34" charset="0"/>
              <a:ea typeface="MS PGothic" panose="020B0600070205080204" pitchFamily="34" charset="-128"/>
            </a:endParaRPr>
          </a:p>
          <a:p>
            <a:pPr marL="171416" indent="-171416">
              <a:buFont typeface="Arial" panose="020B0604020202020204" pitchFamily="34" charset="0"/>
              <a:buChar char="•"/>
              <a:defRPr/>
            </a:pPr>
            <a:r>
              <a:rPr lang="en-US" altLang="en-US" dirty="0">
                <a:solidFill>
                  <a:srgbClr val="000000"/>
                </a:solidFill>
                <a:latin typeface="Arial" panose="020B0604020202020204" pitchFamily="34" charset="0"/>
                <a:ea typeface="MS PGothic" panose="020B0600070205080204" pitchFamily="34" charset="-128"/>
              </a:rPr>
              <a:t>Part 3 Programme standards with detail relevant to each approved programme: entry requirements, length, hours and the award etc. (so far NMC have published Standards for pre registration nursing programmes and Standards for prescribing programmes. Building on this with a publication for each approved programme) </a:t>
            </a:r>
          </a:p>
          <a:p>
            <a:pPr>
              <a:defRPr/>
            </a:pPr>
            <a:endParaRPr lang="en-US" altLang="en-US" dirty="0">
              <a:solidFill>
                <a:srgbClr val="000000"/>
              </a:solidFill>
              <a:latin typeface="Arial" panose="020B0604020202020204" pitchFamily="34" charset="0"/>
              <a:ea typeface="MS PGothic" panose="020B0600070205080204" pitchFamily="34" charset="-128"/>
            </a:endParaRPr>
          </a:p>
          <a:p>
            <a:pPr marL="171416" indent="-171416">
              <a:buFont typeface="Arial" panose="020B0604020202020204" pitchFamily="34" charset="0"/>
              <a:buChar char="•"/>
              <a:defRPr/>
            </a:pPr>
            <a:r>
              <a:rPr lang="en-US" altLang="en-US" dirty="0">
                <a:solidFill>
                  <a:srgbClr val="000000"/>
                </a:solidFill>
                <a:latin typeface="Arial" panose="020B0604020202020204" pitchFamily="34" charset="0"/>
                <a:ea typeface="MS PGothic" panose="020B0600070205080204" pitchFamily="34" charset="-128"/>
              </a:rPr>
              <a:t>The</a:t>
            </a:r>
            <a:r>
              <a:rPr lang="en-US" altLang="en-US" b="1" dirty="0">
                <a:solidFill>
                  <a:srgbClr val="000000"/>
                </a:solidFill>
                <a:latin typeface="Arial" panose="020B0604020202020204" pitchFamily="34" charset="0"/>
                <a:ea typeface="MS PGothic" panose="020B0600070205080204" pitchFamily="34" charset="-128"/>
              </a:rPr>
              <a:t> </a:t>
            </a:r>
            <a:r>
              <a:rPr lang="en-US" altLang="en-US" dirty="0">
                <a:solidFill>
                  <a:srgbClr val="000000"/>
                </a:solidFill>
                <a:latin typeface="Arial" panose="020B0604020202020204" pitchFamily="34" charset="0"/>
                <a:ea typeface="MS PGothic" panose="020B0600070205080204" pitchFamily="34" charset="-128"/>
              </a:rPr>
              <a:t>proficiencies for nursing and midwifery professions (including nursing associates). As with the programme standards, so fa</a:t>
            </a:r>
            <a:r>
              <a:rPr lang="en-US" altLang="en-US" baseline="0" dirty="0">
                <a:solidFill>
                  <a:srgbClr val="000000"/>
                </a:solidFill>
                <a:latin typeface="Arial" panose="020B0604020202020204" pitchFamily="34" charset="0"/>
                <a:ea typeface="MS PGothic" panose="020B0600070205080204" pitchFamily="34" charset="-128"/>
              </a:rPr>
              <a:t>r </a:t>
            </a:r>
            <a:r>
              <a:rPr lang="en-US" altLang="en-US" dirty="0">
                <a:solidFill>
                  <a:srgbClr val="000000"/>
                </a:solidFill>
                <a:latin typeface="Arial" panose="020B0604020202020204" pitchFamily="34" charset="0"/>
                <a:ea typeface="MS PGothic" panose="020B0600070205080204" pitchFamily="34" charset="-128"/>
              </a:rPr>
              <a:t>published the nursing proficiencies, and adopting the Royal Pharmaceutical Society Competency Framework for prescribing.</a:t>
            </a:r>
          </a:p>
          <a:p>
            <a:pPr>
              <a:defRPr/>
            </a:pPr>
            <a:endParaRPr lang="en-GB" dirty="0">
              <a:solidFill>
                <a:srgbClr val="000000"/>
              </a:solidFill>
            </a:endParaRPr>
          </a:p>
        </p:txBody>
      </p:sp>
      <p:sp>
        <p:nvSpPr>
          <p:cNvPr id="675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799" indent="-285692">
              <a:defRPr>
                <a:solidFill>
                  <a:schemeClr val="tx1"/>
                </a:solidFill>
                <a:latin typeface="Arial" panose="020B0604020202020204" pitchFamily="34" charset="0"/>
              </a:defRPr>
            </a:lvl2pPr>
            <a:lvl3pPr marL="1142769" indent="-228554">
              <a:defRPr>
                <a:solidFill>
                  <a:schemeClr val="tx1"/>
                </a:solidFill>
                <a:latin typeface="Arial" panose="020B0604020202020204" pitchFamily="34" charset="0"/>
              </a:defRPr>
            </a:lvl3pPr>
            <a:lvl4pPr marL="1599877" indent="-228554">
              <a:defRPr>
                <a:solidFill>
                  <a:schemeClr val="tx1"/>
                </a:solidFill>
                <a:latin typeface="Arial" panose="020B0604020202020204" pitchFamily="34" charset="0"/>
              </a:defRPr>
            </a:lvl4pPr>
            <a:lvl5pPr marL="2056984" indent="-228554">
              <a:defRPr>
                <a:solidFill>
                  <a:schemeClr val="tx1"/>
                </a:solidFill>
                <a:latin typeface="Arial" panose="020B0604020202020204" pitchFamily="34" charset="0"/>
              </a:defRPr>
            </a:lvl5pPr>
            <a:lvl6pPr marL="2514092" indent="-228554" eaLnBrk="0" fontAlgn="base" hangingPunct="0">
              <a:spcBef>
                <a:spcPct val="0"/>
              </a:spcBef>
              <a:spcAft>
                <a:spcPct val="0"/>
              </a:spcAft>
              <a:defRPr>
                <a:solidFill>
                  <a:schemeClr val="tx1"/>
                </a:solidFill>
                <a:latin typeface="Arial" panose="020B0604020202020204" pitchFamily="34" charset="0"/>
              </a:defRPr>
            </a:lvl6pPr>
            <a:lvl7pPr marL="2971199" indent="-228554" eaLnBrk="0" fontAlgn="base" hangingPunct="0">
              <a:spcBef>
                <a:spcPct val="0"/>
              </a:spcBef>
              <a:spcAft>
                <a:spcPct val="0"/>
              </a:spcAft>
              <a:defRPr>
                <a:solidFill>
                  <a:schemeClr val="tx1"/>
                </a:solidFill>
                <a:latin typeface="Arial" panose="020B0604020202020204" pitchFamily="34" charset="0"/>
              </a:defRPr>
            </a:lvl7pPr>
            <a:lvl8pPr marL="3428307" indent="-228554" eaLnBrk="0" fontAlgn="base" hangingPunct="0">
              <a:spcBef>
                <a:spcPct val="0"/>
              </a:spcBef>
              <a:spcAft>
                <a:spcPct val="0"/>
              </a:spcAft>
              <a:defRPr>
                <a:solidFill>
                  <a:schemeClr val="tx1"/>
                </a:solidFill>
                <a:latin typeface="Arial" panose="020B0604020202020204" pitchFamily="34" charset="0"/>
              </a:defRPr>
            </a:lvl8pPr>
            <a:lvl9pPr marL="3885414" indent="-228554" eaLnBrk="0" fontAlgn="base" hangingPunct="0">
              <a:spcBef>
                <a:spcPct val="0"/>
              </a:spcBef>
              <a:spcAft>
                <a:spcPct val="0"/>
              </a:spcAft>
              <a:defRPr>
                <a:solidFill>
                  <a:schemeClr val="tx1"/>
                </a:solidFill>
                <a:latin typeface="Arial" panose="020B0604020202020204" pitchFamily="34" charset="0"/>
              </a:defRPr>
            </a:lvl9pPr>
          </a:lstStyle>
          <a:p>
            <a:fld id="{AF0E05EB-33FC-4017-ABBA-2FCDCB2EB745}" type="slidenum">
              <a:rPr lang="en-GB" altLang="en-US">
                <a:solidFill>
                  <a:srgbClr val="000000"/>
                </a:solidFill>
              </a:rPr>
              <a:pPr/>
              <a:t>3</a:t>
            </a:fld>
            <a:endParaRPr lang="en-GB" altLang="en-US" dirty="0">
              <a:solidFill>
                <a:srgbClr val="000000"/>
              </a:solidFill>
            </a:endParaRPr>
          </a:p>
        </p:txBody>
      </p:sp>
    </p:spTree>
    <p:extLst>
      <p:ext uri="{BB962C8B-B14F-4D97-AF65-F5344CB8AC3E}">
        <p14:creationId xmlns:p14="http://schemas.microsoft.com/office/powerpoint/2010/main" val="18703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expectation that all mentors transition to the role of practice supervisor and in many cases also into practice assessor.</a:t>
            </a:r>
          </a:p>
          <a:p>
            <a:r>
              <a:rPr lang="en-GB" dirty="0"/>
              <a:t>You cannot be a practice supervisor and a practice assessor to the same student at the same time.</a:t>
            </a:r>
          </a:p>
          <a:p>
            <a:pPr defTabSz="914215">
              <a:defRPr/>
            </a:pPr>
            <a:r>
              <a:rPr lang="en-GB" dirty="0"/>
              <a:t>Mentor role is separated </a:t>
            </a:r>
          </a:p>
          <a:p>
            <a:r>
              <a:rPr lang="en-GB" dirty="0"/>
              <a:t>AA</a:t>
            </a:r>
            <a:r>
              <a:rPr lang="en-GB" baseline="0" dirty="0"/>
              <a:t> identified in the students electronic documentation</a:t>
            </a:r>
          </a:p>
          <a:p>
            <a:r>
              <a:rPr lang="en-GB" baseline="0" dirty="0"/>
              <a:t>Communication essential between PA and AA, this can be done in various ways i.e. electronic, telephone, face-to-face if required </a:t>
            </a:r>
          </a:p>
          <a:p>
            <a:endParaRPr lang="en-GB" dirty="0"/>
          </a:p>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5</a:t>
            </a:fld>
            <a:endParaRPr lang="en-GB" dirty="0"/>
          </a:p>
        </p:txBody>
      </p:sp>
    </p:spTree>
    <p:extLst>
      <p:ext uri="{BB962C8B-B14F-4D97-AF65-F5344CB8AC3E}">
        <p14:creationId xmlns:p14="http://schemas.microsoft.com/office/powerpoint/2010/main" val="260878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 in each placement receives feedback from the PS and then academic assessor tracks student through each placement, receives feedback from PA in each placement and in final summative placement discusses student achievement and progression with PA there.</a:t>
            </a:r>
          </a:p>
          <a:p>
            <a:endParaRPr lang="en-GB" dirty="0"/>
          </a:p>
          <a:p>
            <a:r>
              <a:rPr lang="en-GB" dirty="0"/>
              <a:t>Key to</a:t>
            </a:r>
            <a:r>
              <a:rPr lang="en-GB" baseline="0" dirty="0"/>
              <a:t> successful implementation any model for practice supervision and assessment (regardless of placements) is that all PS are aware of the learning objectives for each spoke/ shift </a:t>
            </a:r>
            <a:endParaRPr lang="en-GB" dirty="0"/>
          </a:p>
          <a:p>
            <a:endParaRPr lang="en-GB" dirty="0"/>
          </a:p>
          <a:p>
            <a:r>
              <a:rPr lang="en-GB" dirty="0"/>
              <a:t>Documented throughout in assessment document records  (MYE PAD) which may be electronic, so communication may not always be face to face.</a:t>
            </a:r>
          </a:p>
          <a:p>
            <a:endParaRPr lang="en-GB" dirty="0"/>
          </a:p>
          <a:p>
            <a:pPr lvl="0"/>
            <a:r>
              <a:rPr lang="en-GB" dirty="0"/>
              <a:t>York approx. model:</a:t>
            </a:r>
          </a:p>
          <a:p>
            <a:pPr lvl="0"/>
            <a:r>
              <a:rPr lang="en-GB" baseline="0" dirty="0"/>
              <a:t> </a:t>
            </a:r>
            <a:r>
              <a:rPr lang="en-GB" dirty="0"/>
              <a:t>BASE PLACEMENT 4 WEEKS </a:t>
            </a:r>
          </a:p>
          <a:p>
            <a:pPr lvl="0"/>
            <a:r>
              <a:rPr lang="en-GB" dirty="0"/>
              <a:t>2X PLACEMENT EXPERIENCES OF 2-3 WEEKS EACH </a:t>
            </a:r>
          </a:p>
          <a:p>
            <a:pPr lvl="0"/>
            <a:r>
              <a:rPr lang="en-GB" dirty="0"/>
              <a:t>1 WEEK BASE PLACEMENT </a:t>
            </a:r>
          </a:p>
          <a:p>
            <a:pPr lvl="0"/>
            <a:endParaRPr lang="en-GB" dirty="0"/>
          </a:p>
          <a:p>
            <a:pPr lvl="0"/>
            <a:r>
              <a:rPr lang="en-GB" dirty="0"/>
              <a:t>2X PLACEMENT EXPERIENCES OF 2-3 WEEKS EACH </a:t>
            </a:r>
          </a:p>
          <a:p>
            <a:pPr lvl="0"/>
            <a:r>
              <a:rPr lang="en-GB" dirty="0"/>
              <a:t>4 WEEKS BASE (END OF YEAR SUMMATIVE ASSESSMENT) </a:t>
            </a:r>
          </a:p>
          <a:p>
            <a:endParaRPr lang="en-GB" dirty="0"/>
          </a:p>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6</a:t>
            </a:fld>
            <a:endParaRPr lang="en-GB" dirty="0"/>
          </a:p>
        </p:txBody>
      </p:sp>
    </p:spTree>
    <p:extLst>
      <p:ext uri="{BB962C8B-B14F-4D97-AF65-F5344CB8AC3E}">
        <p14:creationId xmlns:p14="http://schemas.microsoft.com/office/powerpoint/2010/main" val="405640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DB9E1F4-77C1-461E-ABFF-BFE7DD57AFD2}" type="slidenum">
              <a:rPr lang="en-GB" smtClean="0"/>
              <a:t>7</a:t>
            </a:fld>
            <a:endParaRPr lang="en-GB"/>
          </a:p>
        </p:txBody>
      </p:sp>
    </p:spTree>
    <p:extLst>
      <p:ext uri="{BB962C8B-B14F-4D97-AF65-F5344CB8AC3E}">
        <p14:creationId xmlns:p14="http://schemas.microsoft.com/office/powerpoint/2010/main" val="337503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practice assessor is responsible for the assessment and confirmation of the achievement of proficiencies and programmes outcomes in practice learning for the student(s) they are assigned to, for the period they are assigned to them.</a:t>
            </a:r>
          </a:p>
          <a:p>
            <a:r>
              <a:rPr lang="en-GB" dirty="0"/>
              <a:t>A good assessment is evidenced based, objective and fair, taking into account a variety of views and inputs, and student diversity, such as different learning styles, cultural backgrounds and communication styles. The practice assessor should take into account the student’s history of achievement and their achievement across theory and practice.</a:t>
            </a:r>
          </a:p>
          <a:p>
            <a:r>
              <a:rPr lang="en-GB" dirty="0"/>
              <a:t>Assessment should be continuous throughout the time in which a practice assessor is assigned to a student. The practice assessor should be up to date on the progress of the student they are assigned to; collation of information on a student’s performance should be managed in a way that enables this.</a:t>
            </a:r>
          </a:p>
          <a:p>
            <a:r>
              <a:rPr lang="en-GB" dirty="0"/>
              <a:t>Feedback to the student about their achievement, and collaborating with them to review possible areas for improvement also forms a fundamental part of the assessment process.</a:t>
            </a:r>
          </a:p>
          <a:p>
            <a:r>
              <a:rPr lang="en-GB" dirty="0"/>
              <a:t>Must</a:t>
            </a:r>
            <a:r>
              <a:rPr lang="en-GB" baseline="0" dirty="0"/>
              <a:t> not be a practice assessor and supervisor for the same student </a:t>
            </a:r>
          </a:p>
          <a:p>
            <a:r>
              <a:rPr lang="en-GB" dirty="0"/>
              <a:t>Sources of evidence can include the following:</a:t>
            </a:r>
          </a:p>
          <a:p>
            <a:r>
              <a:rPr lang="en-GB" dirty="0"/>
              <a:t>Direct observation of the student</a:t>
            </a:r>
          </a:p>
          <a:p>
            <a:r>
              <a:rPr lang="en-GB" dirty="0"/>
              <a:t>Communication with practice supervisors</a:t>
            </a:r>
          </a:p>
          <a:p>
            <a:r>
              <a:rPr lang="en-GB" dirty="0"/>
              <a:t>Student documentation, such as a practice assessment document or ongoing record of achievement</a:t>
            </a:r>
          </a:p>
          <a:p>
            <a:r>
              <a:rPr lang="en-GB" dirty="0"/>
              <a:t>Communication with any other practice assessors</a:t>
            </a:r>
          </a:p>
          <a:p>
            <a:r>
              <a:rPr lang="en-GB" dirty="0"/>
              <a:t>Communication with anyone else who may be involved in the education of the student</a:t>
            </a:r>
          </a:p>
          <a:p>
            <a:r>
              <a:rPr lang="en-GB" dirty="0"/>
              <a:t>Communication with the academic assessor</a:t>
            </a:r>
          </a:p>
          <a:p>
            <a:r>
              <a:rPr lang="en-GB" dirty="0"/>
              <a:t>Student self reflection</a:t>
            </a:r>
          </a:p>
          <a:p>
            <a:r>
              <a:rPr lang="en-GB" dirty="0"/>
              <a:t>Communication and an ongoing relationship with the student</a:t>
            </a:r>
          </a:p>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8</a:t>
            </a:fld>
            <a:endParaRPr lang="en-GB" dirty="0"/>
          </a:p>
        </p:txBody>
      </p:sp>
    </p:spTree>
    <p:extLst>
      <p:ext uri="{BB962C8B-B14F-4D97-AF65-F5344CB8AC3E}">
        <p14:creationId xmlns:p14="http://schemas.microsoft.com/office/powerpoint/2010/main" val="36500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why newly qualified students need this preparation, it’s an expectation all registrants will take on this role in line with the Code.</a:t>
            </a:r>
          </a:p>
          <a:p>
            <a:endParaRPr lang="en-GB" dirty="0"/>
          </a:p>
          <a:p>
            <a:r>
              <a:rPr lang="en-GB" dirty="0"/>
              <a:t>Locally practice partners have said they would not expect newly qualified staff to take on the role until they have completed preceptorship</a:t>
            </a:r>
          </a:p>
          <a:p>
            <a:endParaRPr lang="en-GB" dirty="0"/>
          </a:p>
          <a:p>
            <a:r>
              <a:rPr lang="en-GB" dirty="0"/>
              <a:t>Clarify about raising concerns </a:t>
            </a:r>
          </a:p>
          <a:p>
            <a:endParaRPr lang="en-GB" dirty="0"/>
          </a:p>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9</a:t>
            </a:fld>
            <a:endParaRPr lang="en-GB" dirty="0"/>
          </a:p>
        </p:txBody>
      </p:sp>
    </p:spTree>
    <p:extLst>
      <p:ext uri="{BB962C8B-B14F-4D97-AF65-F5344CB8AC3E}">
        <p14:creationId xmlns:p14="http://schemas.microsoft.com/office/powerpoint/2010/main" val="365008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10</a:t>
            </a:fld>
            <a:endParaRPr lang="en-GB" dirty="0"/>
          </a:p>
        </p:txBody>
      </p:sp>
    </p:spTree>
    <p:extLst>
      <p:ext uri="{BB962C8B-B14F-4D97-AF65-F5344CB8AC3E}">
        <p14:creationId xmlns:p14="http://schemas.microsoft.com/office/powerpoint/2010/main" val="365008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a:t>
            </a:r>
            <a:r>
              <a:rPr lang="en-GB" baseline="0" dirty="0"/>
              <a:t> links to the assessment tool in the MYE PAD and therefore creates the link between teaching / learning and the expected level for assessment</a:t>
            </a:r>
          </a:p>
          <a:p>
            <a:r>
              <a:rPr lang="en-GB" baseline="0" dirty="0"/>
              <a:t>Supervisors need to be aware of what level the student is aiming for in order to be able to identify appropriate learning goals at the correct level.</a:t>
            </a:r>
            <a:endParaRPr lang="en-GB" dirty="0"/>
          </a:p>
        </p:txBody>
      </p:sp>
      <p:sp>
        <p:nvSpPr>
          <p:cNvPr id="4" name="Slide Number Placeholder 3"/>
          <p:cNvSpPr>
            <a:spLocks noGrp="1"/>
          </p:cNvSpPr>
          <p:nvPr>
            <p:ph type="sldNum" sz="quarter" idx="10"/>
          </p:nvPr>
        </p:nvSpPr>
        <p:spPr/>
        <p:txBody>
          <a:bodyPr/>
          <a:lstStyle/>
          <a:p>
            <a:fld id="{6938C7A0-C51A-4D3F-997A-1862504EDC65}" type="slidenum">
              <a:rPr lang="en-GB" smtClean="0"/>
              <a:t>13</a:t>
            </a:fld>
            <a:endParaRPr lang="en-GB" dirty="0"/>
          </a:p>
        </p:txBody>
      </p:sp>
    </p:spTree>
    <p:extLst>
      <p:ext uri="{BB962C8B-B14F-4D97-AF65-F5344CB8AC3E}">
        <p14:creationId xmlns:p14="http://schemas.microsoft.com/office/powerpoint/2010/main" val="24041078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2005012" y="98987"/>
            <a:ext cx="1018540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28986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B13C-7A9B-4936-9A1C-0D1A78FDF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5AD9AE-8540-4020-BCCB-76F7609C2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8B3B36-C364-4661-BBFF-EBF7FF6BDF64}"/>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5" name="Footer Placeholder 4">
            <a:extLst>
              <a:ext uri="{FF2B5EF4-FFF2-40B4-BE49-F238E27FC236}">
                <a16:creationId xmlns:a16="http://schemas.microsoft.com/office/drawing/2014/main" id="{6FD1ED13-579D-4603-B27F-F8E864F626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9E465C-D002-4D3B-A84F-4A36D405A62E}"/>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170413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7093-2832-45D4-BEA5-88ED4F53BA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0A3300-9946-4B48-849E-63F75BDE59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C190B-CF5F-4868-A3FD-40C5D0574126}"/>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5" name="Footer Placeholder 4">
            <a:extLst>
              <a:ext uri="{FF2B5EF4-FFF2-40B4-BE49-F238E27FC236}">
                <a16:creationId xmlns:a16="http://schemas.microsoft.com/office/drawing/2014/main" id="{C5E5C426-A80B-4BA6-A229-B6CBF86CFD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29F07-71B2-4A3E-89C3-F1924AD2FFD6}"/>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227712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8A6C-DB5E-482D-87DA-ECE131A1B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304D44-5682-4D8C-BA86-6E742DC6A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4B322B-18A4-4ED0-81D7-267319CF2840}"/>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5" name="Footer Placeholder 4">
            <a:extLst>
              <a:ext uri="{FF2B5EF4-FFF2-40B4-BE49-F238E27FC236}">
                <a16:creationId xmlns:a16="http://schemas.microsoft.com/office/drawing/2014/main" id="{0AB91389-F72C-471B-965B-4743969869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D89CB7-FE83-47F7-886C-1BF7F7EEF7FC}"/>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421438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C8CD-A505-408E-AF4D-412D4182B4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429CDE-6BC7-495F-B7B5-EABB6F3BEE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1E818C-1E2A-4E87-AD5C-E23D7DFEB5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1ABF9D-098E-42D5-ACC8-7C0531F4123A}"/>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6" name="Footer Placeholder 5">
            <a:extLst>
              <a:ext uri="{FF2B5EF4-FFF2-40B4-BE49-F238E27FC236}">
                <a16:creationId xmlns:a16="http://schemas.microsoft.com/office/drawing/2014/main" id="{60F82A21-D2B3-48EB-A519-0F405963255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DBAD294-6C4F-4344-BD52-5CAB50E7BA3B}"/>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79594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FB27-CDA5-40D7-9808-15C5B516A9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E09EE3-C45D-4A01-86B7-9C2C2EE90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A7502F-24DC-4E04-B8E6-90390E1560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9A0F99-AF08-4B9B-8170-10261816B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2F541D-CB70-49CA-A28B-DB789A0DA3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BE9B30-9C91-48A6-A695-1235BE5608F7}"/>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8" name="Footer Placeholder 7">
            <a:extLst>
              <a:ext uri="{FF2B5EF4-FFF2-40B4-BE49-F238E27FC236}">
                <a16:creationId xmlns:a16="http://schemas.microsoft.com/office/drawing/2014/main" id="{66C8AB66-92C1-435B-8566-E97375FF126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B93F7B4-0F89-49F4-BB91-9EF82D96AFE4}"/>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6210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CD37-DD06-42D1-B8EB-774466D565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E853A9-D28D-4170-86D7-B604138FC5CC}"/>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4" name="Footer Placeholder 3">
            <a:extLst>
              <a:ext uri="{FF2B5EF4-FFF2-40B4-BE49-F238E27FC236}">
                <a16:creationId xmlns:a16="http://schemas.microsoft.com/office/drawing/2014/main" id="{B748C631-B9E2-4636-B95C-C7033EB5934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AD58D04-6407-400D-9F30-EE46D4639828}"/>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1154533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49C97-CC4F-4BB3-B363-8BD7276EFE22}"/>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3" name="Footer Placeholder 2">
            <a:extLst>
              <a:ext uri="{FF2B5EF4-FFF2-40B4-BE49-F238E27FC236}">
                <a16:creationId xmlns:a16="http://schemas.microsoft.com/office/drawing/2014/main" id="{2AD4F1C8-1734-4C79-8C75-67E624BDAB8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A693B28-8666-45E8-AECC-4717E44A610D}"/>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421011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BDB8-2484-4E12-8EFD-9757B05A4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6B3B9C-53C8-454E-A1E5-C6033BCB8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B56D4F-F6B0-47B4-BEBE-66F53A3F9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9D7129-90C6-45E3-AF7C-661CB63D9CEE}"/>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6" name="Footer Placeholder 5">
            <a:extLst>
              <a:ext uri="{FF2B5EF4-FFF2-40B4-BE49-F238E27FC236}">
                <a16:creationId xmlns:a16="http://schemas.microsoft.com/office/drawing/2014/main" id="{B78B0567-F8C4-4A00-9929-75417E2787D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748B72-839E-4419-939C-62DB81D89CA9}"/>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240762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6410-852B-4CE8-98CE-78CC2A44F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CD33D-113B-42B8-8B58-6690CF0BA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91A27AB-7CE1-46A9-9A61-B20BD12E2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1BEEC0-CED6-4495-BE58-4B97725E6973}"/>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6" name="Footer Placeholder 5">
            <a:extLst>
              <a:ext uri="{FF2B5EF4-FFF2-40B4-BE49-F238E27FC236}">
                <a16:creationId xmlns:a16="http://schemas.microsoft.com/office/drawing/2014/main" id="{8A39997A-2281-40F0-B2FD-CCD677D6E0F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77B95FD-ED74-4A12-A66A-6E266CC91998}"/>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18654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0084-AD5B-4BF5-8195-598B452431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6FD485-9014-4323-A4FA-632492BF92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83348-3A47-43DB-A682-07FCB12C794B}"/>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5" name="Footer Placeholder 4">
            <a:extLst>
              <a:ext uri="{FF2B5EF4-FFF2-40B4-BE49-F238E27FC236}">
                <a16:creationId xmlns:a16="http://schemas.microsoft.com/office/drawing/2014/main" id="{804FE411-6695-4E89-A1CC-6FF9E02FC1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AE3BDE-AF44-4A14-B8EF-02CCE8E615CC}"/>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201358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C71A0-F5FD-4008-BE08-B6EE2ED907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014B90-61C1-418B-A93C-2275B2CB0D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7BB3E-1FCD-4249-81B0-B9B46A92FED9}"/>
              </a:ext>
            </a:extLst>
          </p:cNvPr>
          <p:cNvSpPr>
            <a:spLocks noGrp="1"/>
          </p:cNvSpPr>
          <p:nvPr>
            <p:ph type="dt" sz="half" idx="10"/>
          </p:nvPr>
        </p:nvSpPr>
        <p:spPr/>
        <p:txBody>
          <a:bodyPr/>
          <a:lstStyle/>
          <a:p>
            <a:fld id="{337C2EE3-17DB-4130-957E-1C576484BA22}" type="datetimeFigureOut">
              <a:rPr lang="en-GB" smtClean="0"/>
              <a:t>10/03/2020</a:t>
            </a:fld>
            <a:endParaRPr lang="en-GB" dirty="0"/>
          </a:p>
        </p:txBody>
      </p:sp>
      <p:sp>
        <p:nvSpPr>
          <p:cNvPr id="5" name="Footer Placeholder 4">
            <a:extLst>
              <a:ext uri="{FF2B5EF4-FFF2-40B4-BE49-F238E27FC236}">
                <a16:creationId xmlns:a16="http://schemas.microsoft.com/office/drawing/2014/main" id="{272A5846-42A7-4411-B7B2-50186E0FCD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69A7C5-EEB9-423D-9CA8-E26C6B90A925}"/>
              </a:ext>
            </a:extLst>
          </p:cNvPr>
          <p:cNvSpPr>
            <a:spLocks noGrp="1"/>
          </p:cNvSpPr>
          <p:nvPr>
            <p:ph type="sldNum" sz="quarter" idx="12"/>
          </p:nvPr>
        </p:nvSpPr>
        <p:spPr/>
        <p:txBody>
          <a:bodyPr/>
          <a:lstStyle/>
          <a:p>
            <a:fld id="{C7956CCE-D2B6-431C-8E22-170A1ADD3710}" type="slidenum">
              <a:rPr lang="en-GB" smtClean="0"/>
              <a:t>‹#›</a:t>
            </a:fld>
            <a:endParaRPr lang="en-GB" dirty="0"/>
          </a:p>
        </p:txBody>
      </p:sp>
    </p:spTree>
    <p:extLst>
      <p:ext uri="{BB962C8B-B14F-4D97-AF65-F5344CB8AC3E}">
        <p14:creationId xmlns:p14="http://schemas.microsoft.com/office/powerpoint/2010/main" val="307516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64"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9C21D-3D33-4273-9A09-7626BEC79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26FF78-9CDB-4A7D-93BA-172FCB042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05A27-6D9F-4C93-BDA5-C2BE54549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C2EE3-17DB-4130-957E-1C576484BA22}" type="datetimeFigureOut">
              <a:rPr lang="en-GB" smtClean="0"/>
              <a:t>10/03/2020</a:t>
            </a:fld>
            <a:endParaRPr lang="en-GB" dirty="0"/>
          </a:p>
        </p:txBody>
      </p:sp>
      <p:sp>
        <p:nvSpPr>
          <p:cNvPr id="5" name="Footer Placeholder 4">
            <a:extLst>
              <a:ext uri="{FF2B5EF4-FFF2-40B4-BE49-F238E27FC236}">
                <a16:creationId xmlns:a16="http://schemas.microsoft.com/office/drawing/2014/main" id="{320FD4CD-2E78-4B22-862C-B0ECF93FF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EC9A467-0018-4180-8680-E8B9F963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56CCE-D2B6-431C-8E22-170A1ADD3710}" type="slidenum">
              <a:rPr lang="en-GB" smtClean="0"/>
              <a:t>‹#›</a:t>
            </a:fld>
            <a:endParaRPr lang="en-GB" dirty="0"/>
          </a:p>
        </p:txBody>
      </p:sp>
    </p:spTree>
    <p:extLst>
      <p:ext uri="{BB962C8B-B14F-4D97-AF65-F5344CB8AC3E}">
        <p14:creationId xmlns:p14="http://schemas.microsoft.com/office/powerpoint/2010/main" val="53781891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mc.org.uk/supporting-information-on-standards-for-student-supervision-and-assessment" TargetMode="External"/><Relationship Id="rId2" Type="http://schemas.openxmlformats.org/officeDocument/2006/relationships/hyperlink" Target="http://www.myeplg.ac.u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racticeplacements.leeds.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5400" dirty="0">
                <a:solidFill>
                  <a:srgbClr val="0070C0"/>
                </a:solidFill>
              </a:rPr>
              <a:t>Practice supervisor &amp; Practice Assessor - Transition for PRACTICE TEACHERS &amp; mentors</a:t>
            </a:r>
          </a:p>
        </p:txBody>
      </p:sp>
      <p:sp>
        <p:nvSpPr>
          <p:cNvPr id="3" name="Subtitle 2"/>
          <p:cNvSpPr>
            <a:spLocks noGrp="1"/>
          </p:cNvSpPr>
          <p:nvPr>
            <p:ph type="subTitle" idx="1"/>
          </p:nvPr>
        </p:nvSpPr>
        <p:spPr>
          <a:xfrm>
            <a:off x="914401" y="4389120"/>
            <a:ext cx="9011652" cy="1904104"/>
          </a:xfrm>
        </p:spPr>
        <p:txBody>
          <a:bodyPr>
            <a:normAutofit/>
          </a:bodyPr>
          <a:lstStyle/>
          <a:p>
            <a:endParaRPr lang="en-GB" dirty="0"/>
          </a:p>
          <a:p>
            <a:r>
              <a:rPr lang="en-GB" dirty="0"/>
              <a:t>NMC (2018)  Part 2: Standards for Student Supervision and Assessment</a:t>
            </a:r>
          </a:p>
          <a:p>
            <a:r>
              <a:rPr lang="en-GB" dirty="0">
                <a:solidFill>
                  <a:srgbClr val="FF0000"/>
                </a:solidFill>
              </a:rPr>
              <a:t>Adapted for use by Leeds Beckett University March 2020</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 y="0"/>
            <a:ext cx="10058400" cy="1252061"/>
          </a:xfrm>
          <a:prstGeom prst="rect">
            <a:avLst/>
          </a:prstGeom>
        </p:spPr>
      </p:pic>
      <p:sp>
        <p:nvSpPr>
          <p:cNvPr id="5" name="TextBox 4"/>
          <p:cNvSpPr txBox="1"/>
          <p:nvPr/>
        </p:nvSpPr>
        <p:spPr>
          <a:xfrm>
            <a:off x="6035040" y="6093169"/>
            <a:ext cx="5705856" cy="400110"/>
          </a:xfrm>
          <a:prstGeom prst="rect">
            <a:avLst/>
          </a:prstGeom>
          <a:noFill/>
        </p:spPr>
        <p:txBody>
          <a:bodyPr wrap="square" rtlCol="0">
            <a:spAutoFit/>
          </a:bodyPr>
          <a:lstStyle/>
          <a:p>
            <a:r>
              <a:rPr lang="en-GB" sz="1000" b="1" dirty="0"/>
              <a:t>Developed by PAN Midlands Yorkshire and East Practice Learning Group for use and amendments under the Creative Commons licence. Details at https://creativecommons.org/licenses/by-nc-nd/3.0/</a:t>
            </a:r>
            <a:endParaRPr lang="en-GB" sz="1000" dirty="0"/>
          </a:p>
        </p:txBody>
      </p:sp>
    </p:spTree>
    <p:extLst>
      <p:ext uri="{BB962C8B-B14F-4D97-AF65-F5344CB8AC3E}">
        <p14:creationId xmlns:p14="http://schemas.microsoft.com/office/powerpoint/2010/main" val="97779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70" y="195225"/>
            <a:ext cx="10058400" cy="1609344"/>
          </a:xfrm>
        </p:spPr>
        <p:txBody>
          <a:bodyPr>
            <a:normAutofit/>
          </a:bodyPr>
          <a:lstStyle/>
          <a:p>
            <a:r>
              <a:rPr lang="en-GB" dirty="0"/>
              <a:t>Roles and responsibilities of the Academic assessor</a:t>
            </a:r>
          </a:p>
        </p:txBody>
      </p:sp>
      <p:sp>
        <p:nvSpPr>
          <p:cNvPr id="3" name="Content Placeholder 2"/>
          <p:cNvSpPr>
            <a:spLocks noGrp="1"/>
          </p:cNvSpPr>
          <p:nvPr>
            <p:ph idx="1"/>
          </p:nvPr>
        </p:nvSpPr>
        <p:spPr/>
        <p:txBody>
          <a:bodyPr/>
          <a:lstStyle/>
          <a:p>
            <a:endParaRPr lang="en-GB" dirty="0"/>
          </a:p>
        </p:txBody>
      </p:sp>
      <p:graphicFrame>
        <p:nvGraphicFramePr>
          <p:cNvPr id="4" name="Content Placeholder 2">
            <a:extLst>
              <a:ext uri="{FF2B5EF4-FFF2-40B4-BE49-F238E27FC236}">
                <a16:creationId xmlns:a16="http://schemas.microsoft.com/office/drawing/2014/main" id="{8026F896-34F9-44CA-891E-0B0CCB35F508}"/>
              </a:ext>
            </a:extLst>
          </p:cNvPr>
          <p:cNvGraphicFramePr>
            <a:graphicFrameLocks/>
          </p:cNvGraphicFramePr>
          <p:nvPr>
            <p:extLst>
              <p:ext uri="{D42A27DB-BD31-4B8C-83A1-F6EECF244321}">
                <p14:modId xmlns:p14="http://schemas.microsoft.com/office/powerpoint/2010/main" val="525046393"/>
              </p:ext>
            </p:extLst>
          </p:nvPr>
        </p:nvGraphicFramePr>
        <p:xfrm>
          <a:off x="1637964" y="1804569"/>
          <a:ext cx="9490283" cy="481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012" y="2854324"/>
            <a:ext cx="1116000" cy="196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15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Roles and responsibilities of the Student</a:t>
            </a:r>
          </a:p>
        </p:txBody>
      </p:sp>
      <p:graphicFrame>
        <p:nvGraphicFramePr>
          <p:cNvPr id="4" name="Content Placeholder 3"/>
          <p:cNvGraphicFramePr>
            <a:graphicFrameLocks noGrp="1"/>
          </p:cNvGraphicFramePr>
          <p:nvPr>
            <p:ph idx="1"/>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7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Text Placeholder 5"/>
          <p:cNvSpPr>
            <a:spLocks noGrp="1"/>
          </p:cNvSpPr>
          <p:nvPr>
            <p:ph type="body" idx="1"/>
          </p:nvPr>
        </p:nvSpPr>
        <p:spPr>
          <a:xfrm>
            <a:off x="401934" y="321547"/>
            <a:ext cx="5419746" cy="2366789"/>
          </a:xfrm>
        </p:spPr>
        <p:txBody>
          <a:bodyPr>
            <a:normAutofit fontScale="92500"/>
          </a:bodyPr>
          <a:lstStyle/>
          <a:p>
            <a:r>
              <a:rPr lang="en-GB" sz="3600" dirty="0">
                <a:solidFill>
                  <a:srgbClr val="D25B2C"/>
                </a:solidFill>
              </a:rPr>
              <a:t>I am currently a Mentor on mentor register  do I need to still update myself and continue with triennial review ?</a:t>
            </a:r>
          </a:p>
          <a:p>
            <a:endParaRPr lang="en-GB" dirty="0"/>
          </a:p>
        </p:txBody>
      </p:sp>
      <p:sp>
        <p:nvSpPr>
          <p:cNvPr id="3" name="Content Placeholder 2"/>
          <p:cNvSpPr>
            <a:spLocks noGrp="1"/>
          </p:cNvSpPr>
          <p:nvPr>
            <p:ph sz="half" idx="2"/>
          </p:nvPr>
        </p:nvSpPr>
        <p:spPr>
          <a:xfrm>
            <a:off x="311499" y="2371411"/>
            <a:ext cx="5828044" cy="4310743"/>
          </a:xfrm>
        </p:spPr>
        <p:txBody>
          <a:bodyPr>
            <a:normAutofit fontScale="92500" lnSpcReduction="10000"/>
          </a:bodyPr>
          <a:lstStyle/>
          <a:p>
            <a:pPr marL="0" indent="0">
              <a:buNone/>
            </a:pPr>
            <a:r>
              <a:rPr lang="en-GB" b="1" dirty="0">
                <a:solidFill>
                  <a:srgbClr val="FF0000"/>
                </a:solidFill>
              </a:rPr>
              <a:t>Yes ! Because:</a:t>
            </a:r>
          </a:p>
          <a:p>
            <a:r>
              <a:rPr lang="en-GB" b="1" dirty="0"/>
              <a:t>From September 2020 Year 1 and Year 2 nursing students and some  Trainee Nursing Associates   at both Leeds Uni and Leeds Beckett will move onto the new standards for supervision &amp; assessment in practice   so will need PAs and PSs and As</a:t>
            </a:r>
          </a:p>
          <a:p>
            <a:r>
              <a:rPr lang="en-GB" b="1" dirty="0"/>
              <a:t>Year 3 student nurses and some TNAs during  September 2020  - 21 will run out on the old standards so will need Mentors and Sign off mentors</a:t>
            </a:r>
          </a:p>
          <a:p>
            <a:r>
              <a:rPr lang="en-GB" b="1" dirty="0"/>
              <a:t>Current mentors who are up to date may  become  Mentors  once they have been prepared on the new standards. This will be recorded as a  Practice Assessor  on the  Mentor register</a:t>
            </a:r>
          </a:p>
        </p:txBody>
      </p:sp>
      <p:sp>
        <p:nvSpPr>
          <p:cNvPr id="7" name="Text Placeholder 6"/>
          <p:cNvSpPr>
            <a:spLocks noGrp="1"/>
          </p:cNvSpPr>
          <p:nvPr>
            <p:ph type="body" sz="quarter" idx="3"/>
          </p:nvPr>
        </p:nvSpPr>
        <p:spPr>
          <a:xfrm>
            <a:off x="6364224" y="110532"/>
            <a:ext cx="5446204" cy="2577804"/>
          </a:xfrm>
        </p:spPr>
        <p:txBody>
          <a:bodyPr>
            <a:normAutofit fontScale="92500"/>
          </a:bodyPr>
          <a:lstStyle/>
          <a:p>
            <a:r>
              <a:rPr lang="en-GB" sz="3600" dirty="0">
                <a:solidFill>
                  <a:srgbClr val="D25B2C"/>
                </a:solidFill>
              </a:rPr>
              <a:t>My colleagues are  currently on a SLIP programme (or applying for one) – are they  wasting their time?</a:t>
            </a:r>
          </a:p>
          <a:p>
            <a:endParaRPr lang="en-GB" dirty="0"/>
          </a:p>
        </p:txBody>
      </p:sp>
      <p:sp>
        <p:nvSpPr>
          <p:cNvPr id="4" name="Content Placeholder 3"/>
          <p:cNvSpPr>
            <a:spLocks noGrp="1"/>
          </p:cNvSpPr>
          <p:nvPr>
            <p:ph sz="quarter" idx="4"/>
          </p:nvPr>
        </p:nvSpPr>
        <p:spPr>
          <a:xfrm>
            <a:off x="6364223" y="2468076"/>
            <a:ext cx="5221525" cy="3566964"/>
          </a:xfrm>
        </p:spPr>
        <p:txBody>
          <a:bodyPr>
            <a:noAutofit/>
          </a:bodyPr>
          <a:lstStyle/>
          <a:p>
            <a:r>
              <a:rPr lang="en-GB" sz="2400" b="1" dirty="0">
                <a:solidFill>
                  <a:srgbClr val="FF0000"/>
                </a:solidFill>
              </a:rPr>
              <a:t>No! Because:</a:t>
            </a:r>
          </a:p>
          <a:p>
            <a:r>
              <a:rPr lang="en-GB" sz="2400" b="1" dirty="0"/>
              <a:t>Current SLIP programmes at Leeds Uni and Leeds Beckett have been mapped against new PA standards so will prepare mentors to be  both mentors and PAs  </a:t>
            </a:r>
          </a:p>
          <a:p>
            <a:r>
              <a:rPr lang="en-GB" sz="2400" b="1" dirty="0"/>
              <a:t>Eventually SLIP will be replaced with a Practice Assessor programme </a:t>
            </a:r>
          </a:p>
          <a:p>
            <a:endParaRPr lang="en-GB" sz="2400" b="1" dirty="0"/>
          </a:p>
        </p:txBody>
      </p:sp>
    </p:spTree>
    <p:extLst>
      <p:ext uri="{BB962C8B-B14F-4D97-AF65-F5344CB8AC3E}">
        <p14:creationId xmlns:p14="http://schemas.microsoft.com/office/powerpoint/2010/main" val="25034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109728"/>
            <a:ext cx="11585448" cy="1252728"/>
          </a:xfrm>
        </p:spPr>
        <p:txBody>
          <a:bodyPr>
            <a:noAutofit/>
          </a:bodyPr>
          <a:lstStyle/>
          <a:p>
            <a:r>
              <a:rPr lang="en-GB" sz="4800" dirty="0"/>
              <a:t>“Practice supervision facilitates independent learning” ( NMC 2018 SSSA page 6)</a:t>
            </a:r>
          </a:p>
        </p:txBody>
      </p:sp>
      <p:sp>
        <p:nvSpPr>
          <p:cNvPr id="16" name="Oval 15"/>
          <p:cNvSpPr/>
          <p:nvPr/>
        </p:nvSpPr>
        <p:spPr>
          <a:xfrm>
            <a:off x="1988007" y="3194417"/>
            <a:ext cx="2360169" cy="1018013"/>
          </a:xfrm>
          <a:prstGeom prst="ellipse">
            <a:avLst/>
          </a:prstGeom>
          <a:solidFill>
            <a:srgbClr val="FF0000"/>
          </a:solidFill>
          <a:ln w="12700" cap="flat" cmpd="sng" algn="ctr">
            <a:solidFill>
              <a:srgbClr val="00569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Guided participation in care and performing with increasing confidence</a:t>
            </a:r>
          </a:p>
        </p:txBody>
      </p:sp>
      <p:sp>
        <p:nvSpPr>
          <p:cNvPr id="17" name="Oval 16"/>
          <p:cNvSpPr/>
          <p:nvPr/>
        </p:nvSpPr>
        <p:spPr>
          <a:xfrm>
            <a:off x="4545465" y="2050524"/>
            <a:ext cx="2631687" cy="1205027"/>
          </a:xfrm>
          <a:prstGeom prst="ellipse">
            <a:avLst/>
          </a:prstGeom>
          <a:solidFill>
            <a:srgbClr val="FFC000"/>
          </a:solidFill>
          <a:ln w="12700" cap="flat" cmpd="sng" algn="ctr">
            <a:solidFill>
              <a:srgbClr val="00569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lumMod val="65000"/>
                    <a:lumOff val="35000"/>
                  </a:prstClr>
                </a:solidFill>
                <a:effectLst/>
                <a:uLnTx/>
                <a:uFillTx/>
                <a:latin typeface="Arial"/>
                <a:ea typeface="+mn-ea"/>
                <a:cs typeface="+mn-cs"/>
              </a:rPr>
              <a:t>Active participation in care, minimal guidance, performing with increased confidence and competence</a:t>
            </a:r>
          </a:p>
        </p:txBody>
      </p:sp>
      <p:sp>
        <p:nvSpPr>
          <p:cNvPr id="18" name="Oval 17"/>
          <p:cNvSpPr/>
          <p:nvPr/>
        </p:nvSpPr>
        <p:spPr>
          <a:xfrm>
            <a:off x="7646534" y="1621884"/>
            <a:ext cx="2319928" cy="1136127"/>
          </a:xfrm>
          <a:prstGeom prst="ellipse">
            <a:avLst/>
          </a:prstGeom>
          <a:solidFill>
            <a:srgbClr val="38A159">
              <a:lumMod val="75000"/>
            </a:srgbClr>
          </a:solidFill>
          <a:ln w="12700" cap="flat" cmpd="sng" algn="ctr">
            <a:solidFill>
              <a:srgbClr val="00569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Practising independently with minimal supervision, leading and coordinating care with confidence</a:t>
            </a:r>
          </a:p>
        </p:txBody>
      </p:sp>
      <p:graphicFrame>
        <p:nvGraphicFramePr>
          <p:cNvPr id="19" name="Table 18"/>
          <p:cNvGraphicFramePr>
            <a:graphicFrameLocks noGrp="1"/>
          </p:cNvGraphicFramePr>
          <p:nvPr>
            <p:extLst>
              <p:ext uri="{D42A27DB-BD31-4B8C-83A1-F6EECF244321}">
                <p14:modId xmlns:p14="http://schemas.microsoft.com/office/powerpoint/2010/main" val="3212684473"/>
              </p:ext>
            </p:extLst>
          </p:nvPr>
        </p:nvGraphicFramePr>
        <p:xfrm>
          <a:off x="2087115" y="5935124"/>
          <a:ext cx="7456518" cy="370840"/>
        </p:xfrm>
        <a:graphic>
          <a:graphicData uri="http://schemas.openxmlformats.org/drawingml/2006/table">
            <a:tbl>
              <a:tblPr firstRow="1" bandRow="1"/>
              <a:tblGrid>
                <a:gridCol w="2485506">
                  <a:extLst>
                    <a:ext uri="{9D8B030D-6E8A-4147-A177-3AD203B41FA5}">
                      <a16:colId xmlns:a16="http://schemas.microsoft.com/office/drawing/2014/main" val="3033729168"/>
                    </a:ext>
                  </a:extLst>
                </a:gridCol>
                <a:gridCol w="2485506">
                  <a:extLst>
                    <a:ext uri="{9D8B030D-6E8A-4147-A177-3AD203B41FA5}">
                      <a16:colId xmlns:a16="http://schemas.microsoft.com/office/drawing/2014/main" val="2582927850"/>
                    </a:ext>
                  </a:extLst>
                </a:gridCol>
                <a:gridCol w="2485506">
                  <a:extLst>
                    <a:ext uri="{9D8B030D-6E8A-4147-A177-3AD203B41FA5}">
                      <a16:colId xmlns:a16="http://schemas.microsoft.com/office/drawing/2014/main" val="3354680840"/>
                    </a:ext>
                  </a:extLst>
                </a:gridCol>
              </a:tblGrid>
              <a:tr h="37084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en-GB" dirty="0"/>
                        <a:t>Knowledge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697"/>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en-GB" dirty="0"/>
                        <a:t>Skills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697"/>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en-GB" dirty="0"/>
                        <a:t>Attitude and</a:t>
                      </a:r>
                      <a:r>
                        <a:rPr lang="en-GB" baseline="0" dirty="0"/>
                        <a:t> values</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697"/>
                    </a:solidFill>
                  </a:tcPr>
                </a:tc>
                <a:extLst>
                  <a:ext uri="{0D108BD9-81ED-4DB2-BD59-A6C34878D82A}">
                    <a16:rowId xmlns:a16="http://schemas.microsoft.com/office/drawing/2014/main" val="3845592159"/>
                  </a:ext>
                </a:extLst>
              </a:tr>
            </a:tbl>
          </a:graphicData>
        </a:graphic>
      </p:graphicFrame>
      <p:sp>
        <p:nvSpPr>
          <p:cNvPr id="20" name="TextBox 19"/>
          <p:cNvSpPr txBox="1"/>
          <p:nvPr/>
        </p:nvSpPr>
        <p:spPr>
          <a:xfrm>
            <a:off x="9635790" y="4097798"/>
            <a:ext cx="2210421" cy="1200329"/>
          </a:xfrm>
          <a:prstGeom prst="rect">
            <a:avLst/>
          </a:prstGeom>
          <a:noFill/>
        </p:spPr>
        <p:txBody>
          <a:bodyPr wrap="square" rtlCol="0">
            <a:spAutoFit/>
          </a:bodyPr>
          <a:lstStyle/>
          <a:p>
            <a:pPr defTabSz="914400"/>
            <a:r>
              <a:rPr lang="en-GB" dirty="0">
                <a:solidFill>
                  <a:prstClr val="black"/>
                </a:solidFill>
                <a:latin typeface="Arial"/>
              </a:rPr>
              <a:t>Assessment of each component of MYE PAD </a:t>
            </a:r>
          </a:p>
          <a:p>
            <a:pPr defTabSz="914400"/>
            <a:r>
              <a:rPr lang="en-GB" b="1" dirty="0">
                <a:solidFill>
                  <a:prstClr val="black"/>
                </a:solidFill>
                <a:latin typeface="Arial"/>
              </a:rPr>
              <a:t>Yes or No</a:t>
            </a:r>
          </a:p>
        </p:txBody>
      </p:sp>
      <p:sp>
        <p:nvSpPr>
          <p:cNvPr id="21" name="L-Shape 20"/>
          <p:cNvSpPr/>
          <p:nvPr/>
        </p:nvSpPr>
        <p:spPr>
          <a:xfrm rot="5400000">
            <a:off x="2784212" y="4058509"/>
            <a:ext cx="1246358" cy="2073912"/>
          </a:xfrm>
          <a:prstGeom prst="corner">
            <a:avLst>
              <a:gd name="adj1" fmla="val 16120"/>
              <a:gd name="adj2" fmla="val 16110"/>
            </a:avLst>
          </a:prstGeom>
          <a:solidFill>
            <a:srgbClr val="C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L-Shape 22"/>
          <p:cNvSpPr/>
          <p:nvPr/>
        </p:nvSpPr>
        <p:spPr>
          <a:xfrm rot="5400000">
            <a:off x="5517017" y="3320684"/>
            <a:ext cx="1246358" cy="2073912"/>
          </a:xfrm>
          <a:prstGeom prst="corner">
            <a:avLst>
              <a:gd name="adj1" fmla="val 16120"/>
              <a:gd name="adj2" fmla="val 16110"/>
            </a:avLst>
          </a:prstGeom>
          <a:solidFill>
            <a:srgbClr val="FFC000"/>
          </a:solidFill>
          <a:ln w="12700" cap="flat" cmpd="sng" algn="ctr">
            <a:solidFill>
              <a:srgbClr val="005697">
                <a:hueOff val="0"/>
                <a:satOff val="0"/>
                <a:lumOff val="0"/>
                <a:alphaOff val="0"/>
              </a:srgbClr>
            </a:solidFill>
            <a:prstDash val="solid"/>
            <a:miter lim="800000"/>
          </a:ln>
          <a:effectLst/>
        </p:spPr>
      </p:sp>
      <p:sp>
        <p:nvSpPr>
          <p:cNvPr id="24" name="L-Shape 23"/>
          <p:cNvSpPr/>
          <p:nvPr/>
        </p:nvSpPr>
        <p:spPr>
          <a:xfrm rot="5400000">
            <a:off x="8120487" y="2569685"/>
            <a:ext cx="1246358" cy="2073912"/>
          </a:xfrm>
          <a:prstGeom prst="corner">
            <a:avLst>
              <a:gd name="adj1" fmla="val 16120"/>
              <a:gd name="adj2" fmla="val 16110"/>
            </a:avLst>
          </a:prstGeom>
          <a:solidFill>
            <a:srgbClr val="38A159">
              <a:lumMod val="75000"/>
            </a:srgbClr>
          </a:solidFill>
          <a:ln w="12700" cap="flat" cmpd="sng" algn="ctr">
            <a:solidFill>
              <a:srgbClr val="005697">
                <a:hueOff val="0"/>
                <a:satOff val="0"/>
                <a:lumOff val="0"/>
                <a:alphaOff val="0"/>
              </a:srgbClr>
            </a:solidFill>
            <a:prstDash val="solid"/>
            <a:miter lim="800000"/>
          </a:ln>
          <a:effectLst/>
        </p:spPr>
      </p:sp>
      <p:grpSp>
        <p:nvGrpSpPr>
          <p:cNvPr id="25" name="Group 24"/>
          <p:cNvGrpSpPr/>
          <p:nvPr/>
        </p:nvGrpSpPr>
        <p:grpSpPr>
          <a:xfrm>
            <a:off x="2644602" y="4697962"/>
            <a:ext cx="1872339" cy="1641215"/>
            <a:chOff x="2065883" y="1341953"/>
            <a:chExt cx="1872339" cy="1641215"/>
          </a:xfrm>
        </p:grpSpPr>
        <p:sp>
          <p:nvSpPr>
            <p:cNvPr id="26" name="Rectangle 25"/>
            <p:cNvSpPr/>
            <p:nvPr/>
          </p:nvSpPr>
          <p:spPr>
            <a:xfrm>
              <a:off x="2065883" y="1341953"/>
              <a:ext cx="1872339" cy="1641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2065883" y="1341953"/>
              <a:ext cx="1872339" cy="16412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End Part 1</a:t>
              </a:r>
            </a:p>
            <a:p>
              <a:pPr lvl="0" algn="l" defTabSz="889000">
                <a:lnSpc>
                  <a:spcPct val="90000"/>
                </a:lnSpc>
                <a:spcBef>
                  <a:spcPct val="0"/>
                </a:spcBef>
                <a:spcAft>
                  <a:spcPct val="35000"/>
                </a:spcAft>
              </a:pPr>
              <a:endParaRPr lang="en-US" sz="2000" kern="1200" dirty="0"/>
            </a:p>
            <a:p>
              <a:pPr lvl="0" algn="l" defTabSz="889000">
                <a:lnSpc>
                  <a:spcPct val="90000"/>
                </a:lnSpc>
                <a:spcBef>
                  <a:spcPct val="0"/>
                </a:spcBef>
                <a:spcAft>
                  <a:spcPct val="35000"/>
                </a:spcAft>
              </a:pPr>
              <a:endParaRPr lang="en-US" sz="2000" kern="1200" dirty="0"/>
            </a:p>
          </p:txBody>
        </p:sp>
      </p:grpSp>
      <p:grpSp>
        <p:nvGrpSpPr>
          <p:cNvPr id="28" name="Group 27"/>
          <p:cNvGrpSpPr/>
          <p:nvPr/>
        </p:nvGrpSpPr>
        <p:grpSpPr>
          <a:xfrm>
            <a:off x="5159830" y="2608392"/>
            <a:ext cx="2113947" cy="3019690"/>
            <a:chOff x="4357993" y="774768"/>
            <a:chExt cx="2113947" cy="3019690"/>
          </a:xfrm>
        </p:grpSpPr>
        <p:sp>
          <p:nvSpPr>
            <p:cNvPr id="29" name="Rectangle 28"/>
            <p:cNvSpPr/>
            <p:nvPr/>
          </p:nvSpPr>
          <p:spPr>
            <a:xfrm>
              <a:off x="4357993" y="774768"/>
              <a:ext cx="1872339" cy="1641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p:cNvSpPr txBox="1"/>
            <p:nvPr/>
          </p:nvSpPr>
          <p:spPr>
            <a:xfrm>
              <a:off x="4599601" y="2153243"/>
              <a:ext cx="1872339" cy="16412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End Part 2</a:t>
              </a:r>
            </a:p>
            <a:p>
              <a:pPr lvl="0" algn="l" defTabSz="889000">
                <a:lnSpc>
                  <a:spcPct val="90000"/>
                </a:lnSpc>
                <a:spcBef>
                  <a:spcPct val="0"/>
                </a:spcBef>
                <a:spcAft>
                  <a:spcPct val="35000"/>
                </a:spcAft>
              </a:pPr>
              <a:r>
                <a:rPr lang="en-GB" sz="2000" b="1" i="0" u="none" strike="noStrike" kern="1200" dirty="0">
                  <a:solidFill>
                    <a:srgbClr val="FFFFFF"/>
                  </a:solidFill>
                  <a:effectLst/>
                  <a:latin typeface="Calibri" panose="020F0502020204030204" pitchFamily="34" charset="0"/>
                </a:rPr>
                <a:t>Knowledge</a:t>
              </a:r>
              <a:endParaRPr lang="en-GB" sz="2000" b="0" i="0" u="none" strike="noStrike" kern="1200" dirty="0">
                <a:effectLst/>
                <a:latin typeface="Arial" panose="020B0604020202020204" pitchFamily="34" charset="0"/>
              </a:endParaRPr>
            </a:p>
            <a:p>
              <a:pPr lvl="0" algn="l" defTabSz="889000" rtl="0">
                <a:lnSpc>
                  <a:spcPct val="90000"/>
                </a:lnSpc>
                <a:spcBef>
                  <a:spcPct val="0"/>
                </a:spcBef>
                <a:spcAft>
                  <a:spcPct val="35000"/>
                </a:spcAft>
              </a:pPr>
              <a:r>
                <a:rPr lang="en-GB" sz="2000" b="1" i="0" u="none" strike="noStrike" kern="1200" dirty="0">
                  <a:solidFill>
                    <a:srgbClr val="FFFFFF"/>
                  </a:solidFill>
                  <a:effectLst/>
                  <a:latin typeface="Calibri" panose="020F0502020204030204" pitchFamily="34" charset="0"/>
                </a:rPr>
                <a:t>Skills</a:t>
              </a:r>
              <a:endParaRPr lang="en-GB" sz="2000" b="0" i="0" u="none" strike="noStrike" kern="1200" dirty="0">
                <a:effectLst/>
                <a:latin typeface="Arial" panose="020B0604020202020204" pitchFamily="34" charset="0"/>
              </a:endParaRPr>
            </a:p>
            <a:p>
              <a:pPr lvl="0" algn="l" defTabSz="889000" rtl="0">
                <a:lnSpc>
                  <a:spcPct val="90000"/>
                </a:lnSpc>
                <a:spcBef>
                  <a:spcPct val="0"/>
                </a:spcBef>
                <a:spcAft>
                  <a:spcPct val="35000"/>
                </a:spcAft>
              </a:pPr>
              <a:r>
                <a:rPr lang="en-GB" sz="2000" b="1" i="0" u="none" strike="noStrike" kern="1200" dirty="0">
                  <a:solidFill>
                    <a:srgbClr val="FFFFFF"/>
                  </a:solidFill>
                  <a:effectLst/>
                  <a:latin typeface="Calibri" panose="020F0502020204030204" pitchFamily="34" charset="0"/>
                </a:rPr>
                <a:t>Attitude</a:t>
              </a:r>
              <a:endParaRPr lang="en-US" sz="2000" kern="1200" dirty="0"/>
            </a:p>
          </p:txBody>
        </p:sp>
      </p:grpSp>
      <p:grpSp>
        <p:nvGrpSpPr>
          <p:cNvPr id="31" name="Group 30"/>
          <p:cNvGrpSpPr/>
          <p:nvPr/>
        </p:nvGrpSpPr>
        <p:grpSpPr>
          <a:xfrm>
            <a:off x="8011654" y="3332719"/>
            <a:ext cx="1872339" cy="1641215"/>
            <a:chOff x="6650102" y="207583"/>
            <a:chExt cx="1872339" cy="1641215"/>
          </a:xfrm>
        </p:grpSpPr>
        <p:sp>
          <p:nvSpPr>
            <p:cNvPr id="32" name="Rectangle 31"/>
            <p:cNvSpPr/>
            <p:nvPr/>
          </p:nvSpPr>
          <p:spPr>
            <a:xfrm>
              <a:off x="6650102" y="207583"/>
              <a:ext cx="1872339" cy="1641215"/>
            </a:xfrm>
            <a:prstGeom prst="rect">
              <a:avLst/>
            </a:prstGeom>
            <a:noFill/>
            <a:ln>
              <a:noFill/>
            </a:ln>
            <a:effectLst/>
          </p:spPr>
        </p:sp>
        <p:sp>
          <p:nvSpPr>
            <p:cNvPr id="33" name="TextBox 32"/>
            <p:cNvSpPr txBox="1"/>
            <p:nvPr/>
          </p:nvSpPr>
          <p:spPr>
            <a:xfrm>
              <a:off x="6650102" y="207583"/>
              <a:ext cx="1872339" cy="1641215"/>
            </a:xfrm>
            <a:prstGeom prst="rect">
              <a:avLst/>
            </a:prstGeom>
            <a:noFill/>
            <a:ln>
              <a:noFill/>
            </a:ln>
            <a:effectLst/>
          </p:spPr>
          <p:txBody>
            <a:bodyPr spcFirstLastPara="0" vert="horz" wrap="square" lIns="76200" tIns="76200" rIns="76200" bIns="76200" numCol="1" spcCol="1270" anchor="t"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ysClr val="windowText" lastClr="000000">
                      <a:hueOff val="0"/>
                      <a:satOff val="0"/>
                      <a:lumOff val="0"/>
                      <a:alphaOff val="0"/>
                    </a:sysClr>
                  </a:solidFill>
                  <a:effectLst/>
                  <a:uLnTx/>
                  <a:uFillTx/>
                  <a:latin typeface="Georgia"/>
                  <a:ea typeface="+mn-ea"/>
                  <a:cs typeface="+mn-cs"/>
                </a:rPr>
                <a:t>End Part 3</a:t>
              </a:r>
            </a:p>
          </p:txBody>
        </p:sp>
      </p:grpSp>
    </p:spTree>
    <p:extLst>
      <p:ext uri="{BB962C8B-B14F-4D97-AF65-F5344CB8AC3E}">
        <p14:creationId xmlns:p14="http://schemas.microsoft.com/office/powerpoint/2010/main" val="78781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Equality &amp; Diversity</a:t>
            </a:r>
          </a:p>
        </p:txBody>
      </p:sp>
      <p:sp>
        <p:nvSpPr>
          <p:cNvPr id="3" name="Content Placeholder 2"/>
          <p:cNvSpPr>
            <a:spLocks noGrp="1"/>
          </p:cNvSpPr>
          <p:nvPr>
            <p:ph idx="1"/>
          </p:nvPr>
        </p:nvSpPr>
        <p:spPr/>
        <p:txBody>
          <a:bodyPr/>
          <a:lstStyle/>
          <a:p>
            <a:r>
              <a:rPr lang="en-GB" dirty="0"/>
              <a:t>Equality Act 2010</a:t>
            </a:r>
          </a:p>
          <a:p>
            <a:r>
              <a:rPr lang="en-GB" dirty="0"/>
              <a:t>Protected Characteristics</a:t>
            </a:r>
          </a:p>
          <a:p>
            <a:r>
              <a:rPr lang="en-GB" dirty="0"/>
              <a:t>Reasonable adjustments to support learning and assessment in practice</a:t>
            </a:r>
          </a:p>
          <a:p>
            <a:r>
              <a:rPr lang="en-GB" dirty="0"/>
              <a:t>Legal standards of competence (e.g. NMC specified hours in practice) cannot be adjusted</a:t>
            </a:r>
          </a:p>
          <a:p>
            <a:r>
              <a:rPr lang="en-GB" dirty="0"/>
              <a:t>Standards of competence must be achieved to ensure patient safety</a:t>
            </a:r>
          </a:p>
          <a:p>
            <a:endParaRPr lang="en-GB" dirty="0"/>
          </a:p>
        </p:txBody>
      </p:sp>
      <p:pic>
        <p:nvPicPr>
          <p:cNvPr id="4" name="Picture 3"/>
          <p:cNvPicPr>
            <a:picLocks noChangeAspect="1"/>
          </p:cNvPicPr>
          <p:nvPr/>
        </p:nvPicPr>
        <p:blipFill>
          <a:blip r:embed="rId2"/>
          <a:stretch>
            <a:fillRect/>
          </a:stretch>
        </p:blipFill>
        <p:spPr>
          <a:xfrm>
            <a:off x="357187" y="4763808"/>
            <a:ext cx="2333625" cy="1952625"/>
          </a:xfrm>
          <a:prstGeom prst="rect">
            <a:avLst/>
          </a:prstGeom>
        </p:spPr>
      </p:pic>
    </p:spTree>
    <p:extLst>
      <p:ext uri="{BB962C8B-B14F-4D97-AF65-F5344CB8AC3E}">
        <p14:creationId xmlns:p14="http://schemas.microsoft.com/office/powerpoint/2010/main" val="184328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576" y="109637"/>
            <a:ext cx="10185400" cy="698501"/>
          </a:xfrm>
        </p:spPr>
        <p:txBody>
          <a:bodyPr/>
          <a:lstStyle/>
          <a:p>
            <a:r>
              <a:rPr lang="en-GB" dirty="0"/>
              <a:t>The PAN Practice Assessment Document ( e - PAD) </a:t>
            </a:r>
          </a:p>
        </p:txBody>
      </p:sp>
      <p:graphicFrame>
        <p:nvGraphicFramePr>
          <p:cNvPr id="6" name="Diagram 5"/>
          <p:cNvGraphicFramePr/>
          <p:nvPr/>
        </p:nvGraphicFramePr>
        <p:xfrm>
          <a:off x="645459" y="1165412"/>
          <a:ext cx="6669742" cy="557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8360228" y="3783701"/>
          <a:ext cx="3585029" cy="25950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7545317" y="2599098"/>
            <a:ext cx="4751615" cy="523220"/>
          </a:xfrm>
          <a:prstGeom prst="rect">
            <a:avLst/>
          </a:prstGeom>
          <a:noFill/>
        </p:spPr>
        <p:txBody>
          <a:bodyPr wrap="square" rtlCol="0">
            <a:spAutoFit/>
          </a:bodyPr>
          <a:lstStyle/>
          <a:p>
            <a:r>
              <a:rPr lang="en-GB" sz="2800" b="1" i="1" dirty="0">
                <a:solidFill>
                  <a:srgbClr val="0E6394"/>
                </a:solidFill>
                <a:latin typeface="+mj-lt"/>
              </a:rPr>
              <a:t>Assessment Framework </a:t>
            </a:r>
          </a:p>
        </p:txBody>
      </p:sp>
      <p:sp>
        <p:nvSpPr>
          <p:cNvPr id="9" name="TextBox 8"/>
          <p:cNvSpPr txBox="1"/>
          <p:nvPr/>
        </p:nvSpPr>
        <p:spPr>
          <a:xfrm>
            <a:off x="7135585" y="6238439"/>
            <a:ext cx="3897176" cy="461665"/>
          </a:xfrm>
          <a:prstGeom prst="rect">
            <a:avLst/>
          </a:prstGeom>
          <a:noFill/>
        </p:spPr>
        <p:txBody>
          <a:bodyPr wrap="square" rtlCol="0">
            <a:spAutoFit/>
          </a:bodyPr>
          <a:lstStyle/>
          <a:p>
            <a:r>
              <a:rPr lang="en-GB" sz="2400" dirty="0">
                <a:latin typeface="+mj-lt"/>
              </a:rPr>
              <a:t>Guided Participation </a:t>
            </a:r>
          </a:p>
        </p:txBody>
      </p:sp>
      <p:sp>
        <p:nvSpPr>
          <p:cNvPr id="10" name="TextBox 9"/>
          <p:cNvSpPr txBox="1"/>
          <p:nvPr/>
        </p:nvSpPr>
        <p:spPr>
          <a:xfrm>
            <a:off x="8572278" y="3242906"/>
            <a:ext cx="3649837" cy="830997"/>
          </a:xfrm>
          <a:prstGeom prst="rect">
            <a:avLst/>
          </a:prstGeom>
          <a:noFill/>
        </p:spPr>
        <p:txBody>
          <a:bodyPr wrap="square" rtlCol="0">
            <a:spAutoFit/>
          </a:bodyPr>
          <a:lstStyle/>
          <a:p>
            <a:r>
              <a:rPr lang="en-GB" sz="2400" dirty="0">
                <a:latin typeface="+mj-lt"/>
              </a:rPr>
              <a:t>Practising independently with minimal supervision</a:t>
            </a:r>
          </a:p>
        </p:txBody>
      </p:sp>
      <p:sp>
        <p:nvSpPr>
          <p:cNvPr id="11" name="Rectangle 10"/>
          <p:cNvSpPr/>
          <p:nvPr/>
        </p:nvSpPr>
        <p:spPr>
          <a:xfrm>
            <a:off x="0" y="0"/>
            <a:ext cx="2005012" cy="892732"/>
          </a:xfrm>
          <a:prstGeom prst="rect">
            <a:avLst/>
          </a:prstGeom>
          <a:gradFill flip="none" rotWithShape="1">
            <a:gsLst>
              <a:gs pos="100000">
                <a:srgbClr val="0E6394"/>
              </a:gs>
              <a:gs pos="37000">
                <a:srgbClr val="009BBD"/>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pic>
        <p:nvPicPr>
          <p:cNvPr id="13" name="Picture 12"/>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78278" y="98987"/>
            <a:ext cx="2933222" cy="365125"/>
          </a:xfrm>
          <a:prstGeom prst="rect">
            <a:avLst/>
          </a:prstGeom>
        </p:spPr>
      </p:pic>
    </p:spTree>
    <p:extLst>
      <p:ext uri="{BB962C8B-B14F-4D97-AF65-F5344CB8AC3E}">
        <p14:creationId xmlns:p14="http://schemas.microsoft.com/office/powerpoint/2010/main" val="400486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0210E-BF85-4FF2-8981-65C3E73251D0}"/>
              </a:ext>
            </a:extLst>
          </p:cNvPr>
          <p:cNvSpPr>
            <a:spLocks noGrp="1"/>
          </p:cNvSpPr>
          <p:nvPr>
            <p:ph type="title"/>
          </p:nvPr>
        </p:nvSpPr>
        <p:spPr>
          <a:xfrm>
            <a:off x="839788" y="365125"/>
            <a:ext cx="10515600" cy="616387"/>
          </a:xfrm>
        </p:spPr>
        <p:txBody>
          <a:bodyPr>
            <a:normAutofit/>
          </a:bodyPr>
          <a:lstStyle/>
          <a:p>
            <a:r>
              <a:rPr lang="en-GB" sz="3200" b="1" dirty="0">
                <a:latin typeface="Calibri" panose="020F0502020204030204" pitchFamily="34" charset="0"/>
                <a:cs typeface="Arial" panose="020B0604020202020204" pitchFamily="34" charset="0"/>
              </a:rPr>
              <a:t>MYEPAD /OAR: documentation and assessment </a:t>
            </a:r>
            <a:endParaRPr lang="en-GB" sz="3200" dirty="0">
              <a:latin typeface="Calibri" panose="020F050202020403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4DEF889-0CFA-4792-AE1C-7C3A255E4759}"/>
              </a:ext>
            </a:extLst>
          </p:cNvPr>
          <p:cNvSpPr>
            <a:spLocks noGrp="1"/>
          </p:cNvSpPr>
          <p:nvPr>
            <p:ph type="body" idx="1"/>
          </p:nvPr>
        </p:nvSpPr>
        <p:spPr>
          <a:xfrm>
            <a:off x="377506" y="981512"/>
            <a:ext cx="5620070" cy="520117"/>
          </a:xfrm>
          <a:solidFill>
            <a:srgbClr val="FFFF00"/>
          </a:solidFill>
        </p:spPr>
        <p:txBody>
          <a:bodyPr/>
          <a:lstStyle/>
          <a:p>
            <a:r>
              <a:rPr lang="en-GB" dirty="0">
                <a:cs typeface="Arial" panose="020B0604020202020204" pitchFamily="34" charset="0"/>
              </a:rPr>
              <a:t>Practice Supervisor</a:t>
            </a:r>
          </a:p>
        </p:txBody>
      </p:sp>
      <p:sp>
        <p:nvSpPr>
          <p:cNvPr id="6" name="Content Placeholder 5">
            <a:extLst>
              <a:ext uri="{FF2B5EF4-FFF2-40B4-BE49-F238E27FC236}">
                <a16:creationId xmlns:a16="http://schemas.microsoft.com/office/drawing/2014/main" id="{86076D4C-852C-48D3-A2FE-B5DCE649CBEF}"/>
              </a:ext>
            </a:extLst>
          </p:cNvPr>
          <p:cNvSpPr>
            <a:spLocks noGrp="1"/>
          </p:cNvSpPr>
          <p:nvPr>
            <p:ph sz="half" idx="2"/>
          </p:nvPr>
        </p:nvSpPr>
        <p:spPr>
          <a:xfrm>
            <a:off x="377506" y="1597899"/>
            <a:ext cx="5620070" cy="4591764"/>
          </a:xfrm>
        </p:spPr>
        <p:txBody>
          <a:bodyPr>
            <a:normAutofit/>
          </a:bodyPr>
          <a:lstStyle/>
          <a:p>
            <a:pPr marL="0" indent="0">
              <a:buNone/>
            </a:pPr>
            <a:r>
              <a:rPr lang="en-GB" sz="2000" dirty="0">
                <a:cs typeface="Arial" panose="020B0604020202020204" pitchFamily="34" charset="0"/>
              </a:rPr>
              <a:t>Completes:</a:t>
            </a:r>
          </a:p>
          <a:p>
            <a:r>
              <a:rPr lang="en-GB" sz="2000" dirty="0">
                <a:cs typeface="Arial" panose="020B0604020202020204" pitchFamily="34" charset="0"/>
              </a:rPr>
              <a:t>Can complete initial interview per placement</a:t>
            </a:r>
          </a:p>
          <a:p>
            <a:r>
              <a:rPr lang="en-GB" sz="2000" dirty="0">
                <a:cs typeface="Arial" panose="020B0604020202020204" pitchFamily="34" charset="0"/>
              </a:rPr>
              <a:t>Mid-point professional values</a:t>
            </a:r>
          </a:p>
          <a:p>
            <a:r>
              <a:rPr lang="en-GB" sz="2000" dirty="0">
                <a:cs typeface="Arial" panose="020B0604020202020204" pitchFamily="34" charset="0"/>
              </a:rPr>
              <a:t>Contributes to assessment of proficiencies based on scope of practice in liaison with the Practice Assessor</a:t>
            </a:r>
          </a:p>
          <a:p>
            <a:r>
              <a:rPr lang="en-GB" sz="2000" dirty="0">
                <a:cs typeface="Arial" panose="020B0604020202020204" pitchFamily="34" charset="0"/>
              </a:rPr>
              <a:t>Signs off Service User Feedback</a:t>
            </a:r>
          </a:p>
          <a:p>
            <a:r>
              <a:rPr lang="en-GB" sz="2000" dirty="0">
                <a:cs typeface="Arial" panose="020B0604020202020204" pitchFamily="34" charset="0"/>
              </a:rPr>
              <a:t>Provides feedback interprofessional working page</a:t>
            </a:r>
          </a:p>
        </p:txBody>
      </p:sp>
      <p:sp>
        <p:nvSpPr>
          <p:cNvPr id="7" name="Text Placeholder 6">
            <a:extLst>
              <a:ext uri="{FF2B5EF4-FFF2-40B4-BE49-F238E27FC236}">
                <a16:creationId xmlns:a16="http://schemas.microsoft.com/office/drawing/2014/main" id="{7AD8CA8F-4FC5-464A-8B62-BB35D640E0BC}"/>
              </a:ext>
            </a:extLst>
          </p:cNvPr>
          <p:cNvSpPr>
            <a:spLocks noGrp="1"/>
          </p:cNvSpPr>
          <p:nvPr>
            <p:ph type="body" sz="quarter" idx="3"/>
          </p:nvPr>
        </p:nvSpPr>
        <p:spPr>
          <a:xfrm>
            <a:off x="6172200" y="981512"/>
            <a:ext cx="5756944" cy="520117"/>
          </a:xfrm>
          <a:solidFill>
            <a:srgbClr val="00B050"/>
          </a:solidFill>
        </p:spPr>
        <p:txBody>
          <a:bodyPr/>
          <a:lstStyle/>
          <a:p>
            <a:r>
              <a:rPr lang="en-GB" dirty="0">
                <a:cs typeface="Arial" panose="020B0604020202020204" pitchFamily="34" charset="0"/>
              </a:rPr>
              <a:t>Practice Assessor</a:t>
            </a:r>
          </a:p>
        </p:txBody>
      </p:sp>
      <p:sp>
        <p:nvSpPr>
          <p:cNvPr id="8" name="Content Placeholder 7">
            <a:extLst>
              <a:ext uri="{FF2B5EF4-FFF2-40B4-BE49-F238E27FC236}">
                <a16:creationId xmlns:a16="http://schemas.microsoft.com/office/drawing/2014/main" id="{63A1F6BE-EE20-42F5-BB03-65BA1F458190}"/>
              </a:ext>
            </a:extLst>
          </p:cNvPr>
          <p:cNvSpPr>
            <a:spLocks noGrp="1"/>
          </p:cNvSpPr>
          <p:nvPr>
            <p:ph sz="quarter" idx="4"/>
          </p:nvPr>
        </p:nvSpPr>
        <p:spPr>
          <a:xfrm>
            <a:off x="6172199" y="1597899"/>
            <a:ext cx="5756945" cy="4591764"/>
          </a:xfrm>
        </p:spPr>
        <p:txBody>
          <a:bodyPr>
            <a:normAutofit/>
          </a:bodyPr>
          <a:lstStyle/>
          <a:p>
            <a:pPr marL="0" indent="0">
              <a:buNone/>
            </a:pPr>
            <a:r>
              <a:rPr lang="en-GB" sz="2000" dirty="0">
                <a:cs typeface="Arial" panose="020B0604020202020204" pitchFamily="34" charset="0"/>
              </a:rPr>
              <a:t>Completes:</a:t>
            </a:r>
          </a:p>
          <a:p>
            <a:r>
              <a:rPr lang="en-GB" sz="2000" dirty="0">
                <a:cs typeface="Arial" panose="020B0604020202020204" pitchFamily="34" charset="0"/>
              </a:rPr>
              <a:t>Can conduct/ confirm initial interview per placement</a:t>
            </a:r>
          </a:p>
          <a:p>
            <a:r>
              <a:rPr lang="en-GB" sz="2000" dirty="0">
                <a:cs typeface="Arial" panose="020B0604020202020204" pitchFamily="34" charset="0"/>
              </a:rPr>
              <a:t>Mid-point and final interview per placement</a:t>
            </a:r>
          </a:p>
          <a:p>
            <a:r>
              <a:rPr lang="en-GB" sz="2000" dirty="0">
                <a:cs typeface="Arial" panose="020B0604020202020204" pitchFamily="34" charset="0"/>
              </a:rPr>
              <a:t>Assessment and confirmation of proficiencies</a:t>
            </a:r>
          </a:p>
          <a:p>
            <a:r>
              <a:rPr lang="en-GB" sz="2000" dirty="0">
                <a:cs typeface="Arial" panose="020B0604020202020204" pitchFamily="34" charset="0"/>
              </a:rPr>
              <a:t>Final professional values per placement</a:t>
            </a:r>
          </a:p>
          <a:p>
            <a:r>
              <a:rPr lang="en-GB" sz="2000" dirty="0">
                <a:cs typeface="Arial" panose="020B0604020202020204" pitchFamily="34" charset="0"/>
              </a:rPr>
              <a:t>Episode (s) of care</a:t>
            </a:r>
          </a:p>
          <a:p>
            <a:r>
              <a:rPr lang="en-GB" sz="2000" dirty="0">
                <a:cs typeface="Arial" panose="020B0604020202020204" pitchFamily="34" charset="0"/>
              </a:rPr>
              <a:t>Medicines Management</a:t>
            </a:r>
          </a:p>
          <a:p>
            <a:r>
              <a:rPr lang="en-GB" sz="2000" dirty="0">
                <a:cs typeface="Arial" panose="020B0604020202020204" pitchFamily="34" charset="0"/>
              </a:rPr>
              <a:t>Completes OAR at end of each placement &amp; progression point</a:t>
            </a:r>
          </a:p>
        </p:txBody>
      </p:sp>
      <p:sp>
        <p:nvSpPr>
          <p:cNvPr id="3" name="Rectangle 2"/>
          <p:cNvSpPr/>
          <p:nvPr/>
        </p:nvSpPr>
        <p:spPr>
          <a:xfrm>
            <a:off x="839788" y="3244334"/>
            <a:ext cx="6235647" cy="2031325"/>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a:p>
            <a:r>
              <a:rPr lang="en-GB" b="1" dirty="0">
                <a:solidFill>
                  <a:srgbClr val="C00000"/>
                </a:solidFill>
                <a:effectLst>
                  <a:outerShdw blurRad="38100" dist="38100" dir="2700000" algn="tl">
                    <a:srgbClr val="000000">
                      <a:alpha val="43137"/>
                    </a:srgbClr>
                  </a:outerShdw>
                </a:effectLst>
              </a:rPr>
              <a:t>Academic Assessor</a:t>
            </a:r>
          </a:p>
        </p:txBody>
      </p:sp>
      <p:sp>
        <p:nvSpPr>
          <p:cNvPr id="9" name="Rectangle 8"/>
          <p:cNvSpPr/>
          <p:nvPr/>
        </p:nvSpPr>
        <p:spPr>
          <a:xfrm>
            <a:off x="582804" y="2828836"/>
            <a:ext cx="8561196" cy="3693319"/>
          </a:xfrm>
          <a:prstGeom prst="rect">
            <a:avLst/>
          </a:prstGeom>
        </p:spPr>
        <p:txBody>
          <a:bodyPr wrap="square">
            <a:spAutoFit/>
          </a:bodyPr>
          <a:lstStyle/>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endParaRPr lang="en-GB" dirty="0">
              <a:latin typeface="Calibri" panose="020F0502020204030204" pitchFamily="34" charset="0"/>
              <a:cs typeface="Arial" panose="020B0604020202020204" pitchFamily="34" charset="0"/>
            </a:endParaRPr>
          </a:p>
          <a:p>
            <a:r>
              <a:rPr lang="en-GB" dirty="0">
                <a:latin typeface="Calibri" panose="020F0502020204030204" pitchFamily="34" charset="0"/>
                <a:cs typeface="Arial" panose="020B0604020202020204" pitchFamily="34" charset="0"/>
              </a:rPr>
              <a:t>Completes: </a:t>
            </a:r>
          </a:p>
          <a:p>
            <a:r>
              <a:rPr lang="en-GB" dirty="0">
                <a:latin typeface="Calibri" panose="020F0502020204030204" pitchFamily="34" charset="0"/>
                <a:cs typeface="Arial" panose="020B0604020202020204" pitchFamily="34" charset="0"/>
              </a:rPr>
              <a:t>Action Plan (if required and with Practice Assessor) </a:t>
            </a:r>
          </a:p>
          <a:p>
            <a:r>
              <a:rPr lang="en-GB" dirty="0">
                <a:latin typeface="Calibri" panose="020F0502020204030204" pitchFamily="34" charset="0"/>
                <a:cs typeface="Arial" panose="020B0604020202020204" pitchFamily="34" charset="0"/>
              </a:rPr>
              <a:t>Signs off Final Interview if required</a:t>
            </a:r>
          </a:p>
          <a:p>
            <a:r>
              <a:rPr lang="en-GB" dirty="0">
                <a:latin typeface="Calibri" panose="020F0502020204030204" pitchFamily="34" charset="0"/>
                <a:cs typeface="Arial" panose="020B0604020202020204" pitchFamily="34" charset="0"/>
              </a:rPr>
              <a:t>Signs off OAR at end of each placement and progression point</a:t>
            </a:r>
          </a:p>
        </p:txBody>
      </p:sp>
    </p:spTree>
    <p:extLst>
      <p:ext uri="{BB962C8B-B14F-4D97-AF65-F5344CB8AC3E}">
        <p14:creationId xmlns:p14="http://schemas.microsoft.com/office/powerpoint/2010/main" val="401351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Raising concerns </a:t>
            </a:r>
          </a:p>
        </p:txBody>
      </p:sp>
      <p:sp>
        <p:nvSpPr>
          <p:cNvPr id="3" name="Content Placeholder 2"/>
          <p:cNvSpPr>
            <a:spLocks noGrp="1"/>
          </p:cNvSpPr>
          <p:nvPr>
            <p:ph idx="1"/>
          </p:nvPr>
        </p:nvSpPr>
        <p:spPr/>
        <p:txBody>
          <a:bodyPr>
            <a:normAutofit lnSpcReduction="10000"/>
          </a:bodyPr>
          <a:lstStyle/>
          <a:p>
            <a:pPr marL="109728" indent="0">
              <a:buNone/>
            </a:pPr>
            <a:r>
              <a:rPr lang="en-GB" sz="2600" b="1" dirty="0"/>
              <a:t>What should you do if you are concerned about:</a:t>
            </a:r>
          </a:p>
          <a:p>
            <a:pPr marL="109728" indent="0">
              <a:buNone/>
            </a:pPr>
            <a:endParaRPr lang="en-GB" sz="2600" dirty="0"/>
          </a:p>
          <a:p>
            <a:pPr marL="342900" indent="-342900">
              <a:buFont typeface="Arial" panose="020B0604020202020204" pitchFamily="34" charset="0"/>
              <a:buChar char="•"/>
            </a:pPr>
            <a:r>
              <a:rPr lang="en-GB" sz="2200" dirty="0"/>
              <a:t>Performance</a:t>
            </a:r>
          </a:p>
          <a:p>
            <a:pPr marL="342900" indent="-342900">
              <a:buFont typeface="Arial" panose="020B0604020202020204" pitchFamily="34" charset="0"/>
              <a:buChar char="•"/>
            </a:pPr>
            <a:r>
              <a:rPr lang="en-GB" sz="2200" dirty="0"/>
              <a:t>Absence</a:t>
            </a:r>
          </a:p>
          <a:p>
            <a:pPr marL="342900" indent="-342900">
              <a:buFont typeface="Arial" panose="020B0604020202020204" pitchFamily="34" charset="0"/>
              <a:buChar char="•"/>
            </a:pPr>
            <a:r>
              <a:rPr lang="en-GB" sz="2200" dirty="0"/>
              <a:t>Conduct </a:t>
            </a:r>
          </a:p>
          <a:p>
            <a:pPr marL="342900" indent="-342900">
              <a:buFont typeface="Arial" panose="020B0604020202020204" pitchFamily="34" charset="0"/>
              <a:buChar char="•"/>
            </a:pPr>
            <a:r>
              <a:rPr lang="en-GB" sz="2200" dirty="0"/>
              <a:t>Potential fitness to practice</a:t>
            </a:r>
          </a:p>
          <a:p>
            <a:pPr marL="342900" indent="-342900">
              <a:buFont typeface="Arial" panose="020B0604020202020204" pitchFamily="34" charset="0"/>
              <a:buChar char="•"/>
            </a:pPr>
            <a:r>
              <a:rPr lang="en-GB" sz="2200" dirty="0"/>
              <a:t>Communication – student &amp; link lecturer</a:t>
            </a:r>
          </a:p>
          <a:p>
            <a:pPr marL="342900" indent="-342900">
              <a:buFont typeface="Arial" panose="020B0604020202020204" pitchFamily="34" charset="0"/>
              <a:buChar char="•"/>
            </a:pPr>
            <a:r>
              <a:rPr lang="en-GB" sz="2200" dirty="0"/>
              <a:t>Documentation</a:t>
            </a:r>
          </a:p>
          <a:p>
            <a:pPr marL="342900" indent="-342900">
              <a:buFont typeface="Arial" panose="020B0604020202020204" pitchFamily="34" charset="0"/>
              <a:buChar char="•"/>
            </a:pPr>
            <a:r>
              <a:rPr lang="en-GB" sz="2200" dirty="0"/>
              <a:t>Adherence to timeframes ?</a:t>
            </a:r>
          </a:p>
        </p:txBody>
      </p:sp>
    </p:spTree>
    <p:extLst>
      <p:ext uri="{BB962C8B-B14F-4D97-AF65-F5344CB8AC3E}">
        <p14:creationId xmlns:p14="http://schemas.microsoft.com/office/powerpoint/2010/main" val="315408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Giving feedback</a:t>
            </a:r>
          </a:p>
        </p:txBody>
      </p:sp>
      <p:sp>
        <p:nvSpPr>
          <p:cNvPr id="3" name="Content Placeholder 2"/>
          <p:cNvSpPr>
            <a:spLocks noGrp="1"/>
          </p:cNvSpPr>
          <p:nvPr>
            <p:ph idx="1"/>
          </p:nvPr>
        </p:nvSpPr>
        <p:spPr/>
        <p:txBody>
          <a:bodyPr>
            <a:normAutofit fontScale="92500" lnSpcReduction="10000"/>
          </a:bodyPr>
          <a:lstStyle/>
          <a:p>
            <a:r>
              <a:rPr lang="en-GB" dirty="0"/>
              <a:t>Take time to give feedback</a:t>
            </a:r>
          </a:p>
          <a:p>
            <a:r>
              <a:rPr lang="en-GB" dirty="0"/>
              <a:t>Think about the structure first </a:t>
            </a:r>
          </a:p>
          <a:p>
            <a:r>
              <a:rPr lang="en-GB" dirty="0"/>
              <a:t>Focus on the positive but also highlight what can be improved</a:t>
            </a:r>
          </a:p>
          <a:p>
            <a:r>
              <a:rPr lang="en-GB" dirty="0"/>
              <a:t>Give specific examples to illustrate the feedback and make it objective</a:t>
            </a:r>
          </a:p>
          <a:p>
            <a:r>
              <a:rPr lang="en-GB" dirty="0"/>
              <a:t>Be non judgemental</a:t>
            </a:r>
          </a:p>
          <a:p>
            <a:r>
              <a:rPr lang="en-GB" dirty="0"/>
              <a:t>Give the learner time to respond</a:t>
            </a:r>
          </a:p>
          <a:p>
            <a:r>
              <a:rPr lang="en-GB" dirty="0"/>
              <a:t>Link to assessment criteria / expected level of progress if possible</a:t>
            </a:r>
          </a:p>
          <a:p>
            <a:endParaRPr lang="en-GB" b="1" dirty="0"/>
          </a:p>
          <a:p>
            <a:pPr marL="0" indent="0">
              <a:buNone/>
            </a:pPr>
            <a:endParaRPr lang="en-GB" dirty="0"/>
          </a:p>
          <a:p>
            <a:r>
              <a:rPr lang="en-GB" b="1" dirty="0"/>
              <a:t>Are there any issues for you in giving feedback?</a:t>
            </a:r>
          </a:p>
          <a:p>
            <a:endParaRPr lang="en-GB" dirty="0"/>
          </a:p>
          <a:p>
            <a:endParaRPr lang="en-GB" dirty="0"/>
          </a:p>
        </p:txBody>
      </p:sp>
      <p:pic>
        <p:nvPicPr>
          <p:cNvPr id="4" name="Picture 3" descr="Email Mark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4" y="390524"/>
            <a:ext cx="3762375" cy="2427675"/>
          </a:xfrm>
          <a:prstGeom prst="rect">
            <a:avLst/>
          </a:prstGeom>
        </p:spPr>
      </p:pic>
    </p:spTree>
    <p:extLst>
      <p:ext uri="{BB962C8B-B14F-4D97-AF65-F5344CB8AC3E}">
        <p14:creationId xmlns:p14="http://schemas.microsoft.com/office/powerpoint/2010/main" val="111640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59441"/>
          </a:xfrm>
        </p:spPr>
        <p:txBody>
          <a:bodyPr>
            <a:normAutofit/>
          </a:bodyPr>
          <a:lstStyle/>
          <a:p>
            <a:r>
              <a:rPr lang="en-GB" dirty="0"/>
              <a:t>Reflection / Revalidation</a:t>
            </a:r>
          </a:p>
        </p:txBody>
      </p:sp>
      <p:sp>
        <p:nvSpPr>
          <p:cNvPr id="3" name="Content Placeholder 2"/>
          <p:cNvSpPr>
            <a:spLocks noGrp="1"/>
          </p:cNvSpPr>
          <p:nvPr>
            <p:ph idx="1"/>
          </p:nvPr>
        </p:nvSpPr>
        <p:spPr>
          <a:xfrm>
            <a:off x="1069848" y="1761190"/>
            <a:ext cx="10058400" cy="4898228"/>
          </a:xfrm>
        </p:spPr>
        <p:txBody>
          <a:bodyPr>
            <a:normAutofit/>
          </a:bodyPr>
          <a:lstStyle/>
          <a:p>
            <a:r>
              <a:rPr lang="en-GB" dirty="0"/>
              <a:t>After this session take some time to reflect on how this new role will impact on your current way of working</a:t>
            </a:r>
          </a:p>
          <a:p>
            <a:r>
              <a:rPr lang="en-GB" b="1" dirty="0"/>
              <a:t>Add this reflection</a:t>
            </a:r>
            <a:r>
              <a:rPr lang="en-GB" dirty="0"/>
              <a:t> to your certificate of attendance from this session.</a:t>
            </a:r>
          </a:p>
          <a:p>
            <a:endParaRPr lang="en-GB" dirty="0"/>
          </a:p>
          <a:p>
            <a:endParaRPr lang="en-GB" dirty="0"/>
          </a:p>
          <a:p>
            <a:r>
              <a:rPr lang="en-GB" dirty="0"/>
              <a:t>Ensure you evidence your work with learners within your revalidation documentation.</a:t>
            </a:r>
          </a:p>
          <a:p>
            <a:r>
              <a:rPr lang="en-GB" dirty="0"/>
              <a:t>This workshop equates to two hours of participatory CPD</a:t>
            </a:r>
          </a:p>
          <a:p>
            <a:r>
              <a:rPr lang="en-GB" dirty="0"/>
              <a:t>You are required to complete an update each year</a:t>
            </a:r>
          </a:p>
          <a:p>
            <a:r>
              <a:rPr lang="en-GB" dirty="0"/>
              <a:t>Triennial Review documentation will now be part of the revalidation process</a:t>
            </a:r>
          </a:p>
          <a:p>
            <a:endParaRPr lang="en-GB" dirty="0"/>
          </a:p>
        </p:txBody>
      </p:sp>
    </p:spTree>
    <p:extLst>
      <p:ext uri="{BB962C8B-B14F-4D97-AF65-F5344CB8AC3E}">
        <p14:creationId xmlns:p14="http://schemas.microsoft.com/office/powerpoint/2010/main" val="15689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new for </a:t>
            </a:r>
            <a:r>
              <a:rPr lang="en-GB" b="1"/>
              <a:t>practice teachers &amp; Mentors</a:t>
            </a:r>
            <a:r>
              <a:rPr lang="en-GB" b="1" dirty="0"/>
              <a:t>?</a:t>
            </a:r>
          </a:p>
        </p:txBody>
      </p:sp>
      <p:sp>
        <p:nvSpPr>
          <p:cNvPr id="3" name="Content Placeholder 2"/>
          <p:cNvSpPr>
            <a:spLocks noGrp="1"/>
          </p:cNvSpPr>
          <p:nvPr>
            <p:ph idx="1"/>
          </p:nvPr>
        </p:nvSpPr>
        <p:spPr/>
        <p:txBody>
          <a:bodyPr>
            <a:normAutofit lnSpcReduction="10000"/>
          </a:bodyPr>
          <a:lstStyle/>
          <a:p>
            <a:r>
              <a:rPr lang="en-GB" dirty="0"/>
              <a:t>In addition to the traditional  3 year University based student nurses</a:t>
            </a:r>
          </a:p>
          <a:p>
            <a:pPr marL="0" indent="0">
              <a:buNone/>
            </a:pPr>
            <a:r>
              <a:rPr lang="en-GB" b="1" dirty="0"/>
              <a:t>New learners:</a:t>
            </a:r>
          </a:p>
          <a:p>
            <a:r>
              <a:rPr lang="en-GB" dirty="0"/>
              <a:t>Associate/ assistant practitioner roles - employer led; in- house </a:t>
            </a:r>
          </a:p>
          <a:p>
            <a:r>
              <a:rPr lang="en-GB" dirty="0"/>
              <a:t>Nursing Associates – NMC regulated (education; practice standards; register; code) – employer “owned”</a:t>
            </a:r>
          </a:p>
          <a:p>
            <a:r>
              <a:rPr lang="en-GB" dirty="0"/>
              <a:t>Apprentice Nurses -  4 years; same curriculum and NMC standards as traditional student nurses – employer “owned”</a:t>
            </a:r>
          </a:p>
          <a:p>
            <a:r>
              <a:rPr lang="en-GB" dirty="0"/>
              <a:t>Other health apprentices –non nursing</a:t>
            </a:r>
          </a:p>
          <a:p>
            <a:endParaRPr lang="en-GB" dirty="0"/>
          </a:p>
          <a:p>
            <a:r>
              <a:rPr lang="en-GB" b="1" dirty="0"/>
              <a:t>E – Pad </a:t>
            </a:r>
            <a:r>
              <a:rPr lang="en-GB" b="1" dirty="0" err="1"/>
              <a:t>Mindland</a:t>
            </a:r>
            <a:r>
              <a:rPr lang="en-GB" b="1" dirty="0"/>
              <a:t>, Yorkshire and East – </a:t>
            </a:r>
            <a:r>
              <a:rPr lang="en-GB" dirty="0"/>
              <a:t>new PADs to reflect new standards on </a:t>
            </a:r>
            <a:r>
              <a:rPr lang="en-GB" dirty="0" err="1"/>
              <a:t>Pebblepad</a:t>
            </a:r>
            <a:r>
              <a:rPr lang="en-GB" dirty="0"/>
              <a:t> – for ALL nursing students </a:t>
            </a:r>
          </a:p>
        </p:txBody>
      </p:sp>
      <p:pic>
        <p:nvPicPr>
          <p:cNvPr id="6" name="Picture 5"/>
          <p:cNvPicPr>
            <a:picLocks noChangeAspect="1"/>
          </p:cNvPicPr>
          <p:nvPr/>
        </p:nvPicPr>
        <p:blipFill>
          <a:blip r:embed="rId2"/>
          <a:stretch>
            <a:fillRect/>
          </a:stretch>
        </p:blipFill>
        <p:spPr>
          <a:xfrm>
            <a:off x="9708289" y="155906"/>
            <a:ext cx="2483711" cy="1652797"/>
          </a:xfrm>
          <a:prstGeom prst="rect">
            <a:avLst/>
          </a:prstGeom>
        </p:spPr>
      </p:pic>
    </p:spTree>
    <p:extLst>
      <p:ext uri="{BB962C8B-B14F-4D97-AF65-F5344CB8AC3E}">
        <p14:creationId xmlns:p14="http://schemas.microsoft.com/office/powerpoint/2010/main" val="3226444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Any questions</a:t>
            </a:r>
          </a:p>
        </p:txBody>
      </p:sp>
      <p:pic>
        <p:nvPicPr>
          <p:cNvPr id="6" name="Content Placeholder 5" descr="Strategi: Fråga, pausa, nedslag &amp; studs | Kooperativt lärand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7095" y="2028585"/>
            <a:ext cx="6488808" cy="3633733"/>
          </a:xfrm>
        </p:spPr>
      </p:pic>
    </p:spTree>
    <p:extLst>
      <p:ext uri="{BB962C8B-B14F-4D97-AF65-F5344CB8AC3E}">
        <p14:creationId xmlns:p14="http://schemas.microsoft.com/office/powerpoint/2010/main" val="278798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Further information</a:t>
            </a:r>
          </a:p>
        </p:txBody>
      </p:sp>
      <p:sp>
        <p:nvSpPr>
          <p:cNvPr id="3" name="Content Placeholder 2"/>
          <p:cNvSpPr>
            <a:spLocks noGrp="1"/>
          </p:cNvSpPr>
          <p:nvPr>
            <p:ph idx="1"/>
          </p:nvPr>
        </p:nvSpPr>
        <p:spPr>
          <a:xfrm>
            <a:off x="1069848" y="1846199"/>
            <a:ext cx="10058400" cy="4856441"/>
          </a:xfrm>
        </p:spPr>
        <p:txBody>
          <a:bodyPr>
            <a:normAutofit/>
          </a:bodyPr>
          <a:lstStyle/>
          <a:p>
            <a:r>
              <a:rPr lang="en-GB" dirty="0">
                <a:latin typeface="Calibri" panose="020F0502020204030204" pitchFamily="34" charset="0"/>
              </a:rPr>
              <a:t>Pan Midlands Yorkshire and East Practice Learning group website </a:t>
            </a:r>
            <a:r>
              <a:rPr lang="en-GB" sz="1900" dirty="0">
                <a:solidFill>
                  <a:srgbClr val="0070C0"/>
                </a:solidFill>
                <a:latin typeface="Calibri" panose="020F0502020204030204" pitchFamily="34" charset="0"/>
                <a:hlinkClick r:id="rId2"/>
              </a:rPr>
              <a:t>www.myeplg.ac.uk</a:t>
            </a:r>
            <a:endParaRPr lang="en-GB" sz="1900" dirty="0">
              <a:solidFill>
                <a:srgbClr val="0070C0"/>
              </a:solidFill>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NMC SSSA Supporting Information on their website</a:t>
            </a:r>
          </a:p>
          <a:p>
            <a:pPr marL="0" indent="0">
              <a:buNone/>
            </a:pPr>
            <a:r>
              <a:rPr lang="en-GB" dirty="0">
                <a:solidFill>
                  <a:srgbClr val="0070C0"/>
                </a:solidFill>
                <a:latin typeface="Calibri" panose="020F0502020204030204" pitchFamily="34" charset="0"/>
                <a:hlinkClick r:id="rId3"/>
              </a:rPr>
              <a:t>www.nmc.org.uk/supporting-information-on-standards-for-student-supervision-and-assessment</a:t>
            </a:r>
            <a:endParaRPr lang="en-GB" dirty="0">
              <a:solidFill>
                <a:srgbClr val="0070C0"/>
              </a:solidFill>
              <a:latin typeface="Calibri" panose="020F0502020204030204" pitchFamily="34" charset="0"/>
            </a:endParaRPr>
          </a:p>
          <a:p>
            <a:pPr marL="0" indent="0">
              <a:buNone/>
            </a:pPr>
            <a:endParaRPr lang="en-GB" dirty="0">
              <a:solidFill>
                <a:srgbClr val="0070C0"/>
              </a:solidFill>
              <a:latin typeface="Calibri" panose="020F0502020204030204" pitchFamily="34" charset="0"/>
            </a:endParaRPr>
          </a:p>
          <a:p>
            <a:pPr marL="0" indent="0">
              <a:buNone/>
            </a:pPr>
            <a:r>
              <a:rPr lang="en-GB" dirty="0">
                <a:latin typeface="Calibri" panose="020F0502020204030204" pitchFamily="34" charset="0"/>
              </a:rPr>
              <a:t>University of Leeds and Leeds Beckett University placement website </a:t>
            </a:r>
            <a:r>
              <a:rPr lang="en-GB" dirty="0">
                <a:latin typeface="Calibri" panose="020F0502020204030204" pitchFamily="34" charset="0"/>
                <a:hlinkClick r:id="rId4"/>
              </a:rPr>
              <a:t>https://practiceplacements.leeds.ac.uk/</a:t>
            </a:r>
            <a:r>
              <a:rPr lang="en-GB" dirty="0">
                <a:latin typeface="Calibri" panose="020F0502020204030204" pitchFamily="34" charset="0"/>
              </a:rPr>
              <a:t> - click on Nursing and Midwifery</a:t>
            </a:r>
          </a:p>
          <a:p>
            <a:endParaRPr lang="en-GB" dirty="0">
              <a:solidFill>
                <a:srgbClr val="00B0F0"/>
              </a:solidFill>
              <a:latin typeface="Calibri" panose="020F0502020204030204" pitchFamily="34" charset="0"/>
            </a:endParaRPr>
          </a:p>
          <a:p>
            <a:r>
              <a:rPr lang="en-GB" dirty="0">
                <a:latin typeface="Calibri" panose="020F0502020204030204" pitchFamily="34" charset="0"/>
              </a:rPr>
              <a:t>Your Link Lecturer</a:t>
            </a:r>
          </a:p>
          <a:p>
            <a:r>
              <a:rPr lang="en-GB" dirty="0">
                <a:latin typeface="Calibri" panose="020F0502020204030204" pitchFamily="34" charset="0"/>
              </a:rPr>
              <a:t>Your organisation’s Practice Learning Facilitator(s)  or Practice Learning Team</a:t>
            </a:r>
          </a:p>
          <a:p>
            <a:pPr marL="0" indent="0" algn="ctr">
              <a:buNone/>
            </a:pPr>
            <a:endParaRPr lang="en-GB" sz="32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609" y="341745"/>
            <a:ext cx="5235391" cy="651697"/>
          </a:xfrm>
          <a:prstGeom prst="rect">
            <a:avLst/>
          </a:prstGeom>
        </p:spPr>
      </p:pic>
    </p:spTree>
    <p:extLst>
      <p:ext uri="{BB962C8B-B14F-4D97-AF65-F5344CB8AC3E}">
        <p14:creationId xmlns:p14="http://schemas.microsoft.com/office/powerpoint/2010/main" val="109784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27" y="2465417"/>
            <a:ext cx="7189953" cy="249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6687" y="2809876"/>
            <a:ext cx="4614594" cy="330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2"/>
          <p:cNvSpPr txBox="1">
            <a:spLocks noGrp="1"/>
          </p:cNvSpPr>
          <p:nvPr>
            <p:ph type="title"/>
          </p:nvPr>
        </p:nvSpPr>
        <p:spPr>
          <a:xfrm>
            <a:off x="1249251" y="356955"/>
            <a:ext cx="8845662" cy="1421928"/>
          </a:xfrm>
        </p:spPr>
        <p:txBody>
          <a:bodyPr wrap="square" rtlCol="0">
            <a:spAutoFit/>
          </a:bodyPr>
          <a:lstStyle/>
          <a:p>
            <a:pPr>
              <a:defRPr/>
            </a:pPr>
            <a:r>
              <a:rPr lang="en-GB" sz="4800" dirty="0">
                <a:latin typeface="+mn-lt"/>
                <a:ea typeface="+mn-ea"/>
                <a:cs typeface="Arial" panose="020B0604020202020204" pitchFamily="34" charset="0"/>
              </a:rPr>
              <a:t>Standards</a:t>
            </a:r>
            <a:r>
              <a:rPr lang="en-GB" sz="4400" dirty="0">
                <a:latin typeface="+mn-lt"/>
                <a:ea typeface="+mn-ea"/>
                <a:cs typeface="Arial" panose="020B0604020202020204" pitchFamily="34" charset="0"/>
              </a:rPr>
              <a:t> </a:t>
            </a:r>
            <a:r>
              <a:rPr lang="en-GB" sz="4800" dirty="0">
                <a:latin typeface="+mn-lt"/>
                <a:ea typeface="+mn-ea"/>
                <a:cs typeface="Arial" panose="020B0604020202020204" pitchFamily="34" charset="0"/>
              </a:rPr>
              <a:t>for education and training</a:t>
            </a:r>
            <a:endParaRPr sz="4800" dirty="0">
              <a:latin typeface="+mn-lt"/>
              <a:ea typeface="+mn-ea"/>
              <a:cs typeface="Arial" panose="020B0604020202020204" pitchFamily="34" charset="0"/>
            </a:endParaRPr>
          </a:p>
        </p:txBody>
      </p:sp>
      <p:pic>
        <p:nvPicPr>
          <p:cNvPr id="6" name="Picture 7" descr="NMC Primary Logo-0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6698" y="400153"/>
            <a:ext cx="12906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54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13D1-A413-4400-8DC9-0B703B017AF1}"/>
              </a:ext>
            </a:extLst>
          </p:cNvPr>
          <p:cNvSpPr>
            <a:spLocks noGrp="1"/>
          </p:cNvSpPr>
          <p:nvPr>
            <p:ph type="title"/>
          </p:nvPr>
        </p:nvSpPr>
        <p:spPr>
          <a:xfrm>
            <a:off x="345440" y="484632"/>
            <a:ext cx="10782808" cy="1187757"/>
          </a:xfrm>
        </p:spPr>
        <p:txBody>
          <a:bodyPr/>
          <a:lstStyle/>
          <a:p>
            <a:r>
              <a:rPr lang="en-GB" dirty="0"/>
              <a:t>Other relevant courses requiring Pa/</a:t>
            </a:r>
            <a:r>
              <a:rPr lang="en-GB" dirty="0" err="1"/>
              <a:t>ps</a:t>
            </a:r>
            <a:endParaRPr lang="en-GB" dirty="0"/>
          </a:p>
        </p:txBody>
      </p:sp>
      <p:pic>
        <p:nvPicPr>
          <p:cNvPr id="4" name="Content Placeholder 3">
            <a:extLst>
              <a:ext uri="{FF2B5EF4-FFF2-40B4-BE49-F238E27FC236}">
                <a16:creationId xmlns:a16="http://schemas.microsoft.com/office/drawing/2014/main" id="{FF14D325-4B95-4EE1-B0F5-3C9BBE9B2D70}"/>
              </a:ext>
            </a:extLst>
          </p:cNvPr>
          <p:cNvPicPr>
            <a:picLocks noGrp="1" noChangeAspect="1"/>
          </p:cNvPicPr>
          <p:nvPr>
            <p:ph idx="1"/>
          </p:nvPr>
        </p:nvPicPr>
        <p:blipFill rotWithShape="1">
          <a:blip r:embed="rId2"/>
          <a:srcRect l="20443" t="12391" r="21256" b="14552"/>
          <a:stretch/>
        </p:blipFill>
        <p:spPr>
          <a:xfrm>
            <a:off x="2502569" y="1842659"/>
            <a:ext cx="6773778" cy="4774641"/>
          </a:xfrm>
          <a:prstGeom prst="rect">
            <a:avLst/>
          </a:prstGeom>
        </p:spPr>
      </p:pic>
    </p:spTree>
    <p:extLst>
      <p:ext uri="{BB962C8B-B14F-4D97-AF65-F5344CB8AC3E}">
        <p14:creationId xmlns:p14="http://schemas.microsoft.com/office/powerpoint/2010/main" val="257918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277510"/>
            <a:ext cx="11622157" cy="920098"/>
          </a:xfrm>
        </p:spPr>
        <p:txBody>
          <a:bodyPr>
            <a:noAutofit/>
          </a:bodyPr>
          <a:lstStyle/>
          <a:p>
            <a:r>
              <a:rPr lang="en-GB" sz="4800" dirty="0"/>
              <a:t>NEW Roles for student supervision and assessment </a:t>
            </a:r>
          </a:p>
        </p:txBody>
      </p:sp>
      <p:sp>
        <p:nvSpPr>
          <p:cNvPr id="3" name="Content Placeholder 2"/>
          <p:cNvSpPr>
            <a:spLocks noGrp="1"/>
          </p:cNvSpPr>
          <p:nvPr>
            <p:ph idx="1"/>
          </p:nvPr>
        </p:nvSpPr>
        <p:spPr>
          <a:xfrm>
            <a:off x="700709" y="1408849"/>
            <a:ext cx="10465639" cy="4634948"/>
          </a:xfrm>
        </p:spPr>
        <p:txBody>
          <a:bodyPr/>
          <a:lstStyle/>
          <a:p>
            <a:endParaRPr lang="en-GB" dirty="0"/>
          </a:p>
        </p:txBody>
      </p:sp>
      <p:sp>
        <p:nvSpPr>
          <p:cNvPr id="4" name="Rounded Rectangle 3"/>
          <p:cNvSpPr/>
          <p:nvPr/>
        </p:nvSpPr>
        <p:spPr>
          <a:xfrm>
            <a:off x="3127769" y="1476011"/>
            <a:ext cx="1398943" cy="847215"/>
          </a:xfrm>
          <a:prstGeom prst="round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5" name="TextBox 4"/>
          <p:cNvSpPr txBox="1"/>
          <p:nvPr/>
        </p:nvSpPr>
        <p:spPr>
          <a:xfrm>
            <a:off x="3127767" y="1576454"/>
            <a:ext cx="1398943" cy="646331"/>
          </a:xfrm>
          <a:prstGeom prst="rect">
            <a:avLst/>
          </a:prstGeom>
          <a:solidFill>
            <a:srgbClr val="002060"/>
          </a:solidFill>
        </p:spPr>
        <p:txBody>
          <a:bodyPr wrap="square" rtlCol="0">
            <a:spAutoFit/>
          </a:bodyPr>
          <a:lstStyle/>
          <a:p>
            <a:pPr algn="ctr"/>
            <a:r>
              <a:rPr lang="en-GB" b="1" dirty="0">
                <a:solidFill>
                  <a:schemeClr val="bg1"/>
                </a:solidFill>
                <a:latin typeface="Calibri" panose="020F0502020204030204" pitchFamily="34" charset="0"/>
              </a:rPr>
              <a:t>Practice Supervisor</a:t>
            </a:r>
          </a:p>
        </p:txBody>
      </p:sp>
      <p:sp>
        <p:nvSpPr>
          <p:cNvPr id="6" name="Rounded Rectangle 5"/>
          <p:cNvSpPr/>
          <p:nvPr/>
        </p:nvSpPr>
        <p:spPr>
          <a:xfrm>
            <a:off x="4783014" y="1349157"/>
            <a:ext cx="5835456" cy="141197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7" name="TextBox 6"/>
          <p:cNvSpPr txBox="1"/>
          <p:nvPr/>
        </p:nvSpPr>
        <p:spPr>
          <a:xfrm>
            <a:off x="4783014" y="1349158"/>
            <a:ext cx="6383334" cy="1508105"/>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Any registered healthcare professional after preparation</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Continuity needed to measure student progress</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Can assess some skills / outcomes and will feedback to Practice Assessor on the student</a:t>
            </a:r>
          </a:p>
          <a:p>
            <a:pPr marL="285750" indent="-285750">
              <a:buFont typeface="Arial" panose="020B0604020202020204" pitchFamily="34" charset="0"/>
              <a:buChar char="•"/>
            </a:pPr>
            <a:r>
              <a:rPr lang="en-GB" sz="1400" b="1" dirty="0">
                <a:solidFill>
                  <a:srgbClr val="FFFF00"/>
                </a:solidFill>
                <a:latin typeface="Calibri" panose="020F0502020204030204" pitchFamily="34" charset="0"/>
                <a:cs typeface="Arial" panose="020B0604020202020204" pitchFamily="34" charset="0"/>
              </a:rPr>
              <a:t>Expectation that all RNs and MWs in Leeds will take on this role following preceptorship </a:t>
            </a:r>
          </a:p>
        </p:txBody>
      </p:sp>
      <p:sp>
        <p:nvSpPr>
          <p:cNvPr id="8" name="Rounded Rectangle 7"/>
          <p:cNvSpPr/>
          <p:nvPr/>
        </p:nvSpPr>
        <p:spPr>
          <a:xfrm>
            <a:off x="3205807" y="4933950"/>
            <a:ext cx="1357675" cy="84342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Academic</a:t>
            </a:r>
          </a:p>
          <a:p>
            <a:pPr algn="ctr"/>
            <a:r>
              <a:rPr lang="en-GB" b="1" dirty="0">
                <a:latin typeface="Calibri" panose="020F0502020204030204" pitchFamily="34" charset="0"/>
              </a:rPr>
              <a:t>Assessor</a:t>
            </a:r>
          </a:p>
        </p:txBody>
      </p:sp>
      <p:sp>
        <p:nvSpPr>
          <p:cNvPr id="9" name="Rounded Rectangle 8"/>
          <p:cNvSpPr/>
          <p:nvPr/>
        </p:nvSpPr>
        <p:spPr>
          <a:xfrm>
            <a:off x="3205808" y="3133725"/>
            <a:ext cx="1320904" cy="90470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rPr>
              <a:t>Practice</a:t>
            </a:r>
          </a:p>
          <a:p>
            <a:pPr algn="ctr"/>
            <a:r>
              <a:rPr lang="en-GB" b="1" dirty="0">
                <a:solidFill>
                  <a:schemeClr val="bg1"/>
                </a:solidFill>
                <a:latin typeface="Calibri" panose="020F0502020204030204" pitchFamily="34" charset="0"/>
              </a:rPr>
              <a:t>Assessor</a:t>
            </a:r>
          </a:p>
        </p:txBody>
      </p:sp>
      <p:sp>
        <p:nvSpPr>
          <p:cNvPr id="10" name="Rounded Rectangle 9"/>
          <p:cNvSpPr/>
          <p:nvPr/>
        </p:nvSpPr>
        <p:spPr>
          <a:xfrm>
            <a:off x="4783015" y="2912683"/>
            <a:ext cx="5835456" cy="159073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NMC registered (not field specific)</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Current, suitably prepared and supported</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Must observe student in practice</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Assess and confirm achievement</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Arial" panose="020B0604020202020204" pitchFamily="34" charset="0"/>
              </a:rPr>
              <a:t>Do not supervise and assess the same student </a:t>
            </a:r>
          </a:p>
          <a:p>
            <a:pPr marL="285750" indent="-285750">
              <a:buFont typeface="Arial" panose="020B0604020202020204" pitchFamily="34" charset="0"/>
              <a:buChar char="•"/>
            </a:pPr>
            <a:r>
              <a:rPr lang="en-GB" sz="1400" b="1" dirty="0">
                <a:solidFill>
                  <a:srgbClr val="FFFF00"/>
                </a:solidFill>
                <a:latin typeface="Calibri" panose="020F0502020204030204" pitchFamily="34" charset="0"/>
                <a:cs typeface="Arial" panose="020B0604020202020204" pitchFamily="34" charset="0"/>
              </a:rPr>
              <a:t>Expectation that  current up to date mentors in Leeds will take on this role  once prepared</a:t>
            </a:r>
          </a:p>
        </p:txBody>
      </p:sp>
      <p:sp>
        <p:nvSpPr>
          <p:cNvPr id="11" name="Rounded Rectangle 10"/>
          <p:cNvSpPr/>
          <p:nvPr/>
        </p:nvSpPr>
        <p:spPr>
          <a:xfrm>
            <a:off x="4783016" y="4690380"/>
            <a:ext cx="5835454" cy="166991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latin typeface="Calibri" panose="020F0502020204030204" pitchFamily="34" charset="0"/>
                <a:cs typeface="Arial" panose="020B0604020202020204" pitchFamily="34" charset="0"/>
              </a:rPr>
              <a:t>Academic staff, NMC Registered, not field specific</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Arial" panose="020B0604020202020204" pitchFamily="34" charset="0"/>
              </a:rPr>
              <a:t>Current, suitably prepared, supported</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Arial" panose="020B0604020202020204" pitchFamily="34" charset="0"/>
              </a:rPr>
              <a:t>Collate and confirm achievement in practice in conjunction with PA to enable student to progress to next stage of the programme</a:t>
            </a:r>
          </a:p>
          <a:p>
            <a:pPr marL="285750" indent="-285750">
              <a:buFont typeface="Arial" panose="020B0604020202020204" pitchFamily="34" charset="0"/>
              <a:buChar char="•"/>
            </a:pPr>
            <a:r>
              <a:rPr lang="en-GB" dirty="0">
                <a:solidFill>
                  <a:srgbClr val="FFFF00"/>
                </a:solidFill>
                <a:latin typeface="Calibri" panose="020F0502020204030204" pitchFamily="34" charset="0"/>
                <a:cs typeface="Arial" panose="020B0604020202020204" pitchFamily="34" charset="0"/>
              </a:rPr>
              <a:t>University lecturers in Leeds</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05013" y="1349158"/>
            <a:ext cx="833666" cy="1329272"/>
          </a:xfrm>
          <a:prstGeom prst="rect">
            <a:avLst/>
          </a:prstGeom>
        </p:spPr>
      </p:pic>
      <p:pic>
        <p:nvPicPr>
          <p:cNvPr id="13" name="Picture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05013" y="3048000"/>
            <a:ext cx="886836" cy="1312458"/>
          </a:xfrm>
          <a:prstGeom prst="rect">
            <a:avLst/>
          </a:prstGeom>
        </p:spPr>
      </p:pic>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55222" y="4819650"/>
            <a:ext cx="831317" cy="1466774"/>
          </a:xfrm>
          <a:prstGeom prst="rect">
            <a:avLst/>
          </a:prstGeom>
        </p:spPr>
      </p:pic>
    </p:spTree>
    <p:extLst>
      <p:ext uri="{BB962C8B-B14F-4D97-AF65-F5344CB8AC3E}">
        <p14:creationId xmlns:p14="http://schemas.microsoft.com/office/powerpoint/2010/main" val="314151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68" y="242535"/>
            <a:ext cx="10862010" cy="880191"/>
          </a:xfrm>
        </p:spPr>
        <p:txBody>
          <a:bodyPr>
            <a:noAutofit/>
          </a:bodyPr>
          <a:lstStyle/>
          <a:p>
            <a:r>
              <a:rPr lang="en-GB" sz="4800" dirty="0"/>
              <a:t>example model</a:t>
            </a:r>
            <a:endParaRPr lang="en-GB" sz="4800" cap="none" dirty="0"/>
          </a:p>
        </p:txBody>
      </p:sp>
      <p:sp>
        <p:nvSpPr>
          <p:cNvPr id="3" name="Content Placeholder 2"/>
          <p:cNvSpPr>
            <a:spLocks noGrp="1"/>
          </p:cNvSpPr>
          <p:nvPr>
            <p:ph idx="1"/>
          </p:nvPr>
        </p:nvSpPr>
        <p:spPr>
          <a:xfrm>
            <a:off x="5846620" y="1581150"/>
            <a:ext cx="5281628" cy="3095253"/>
          </a:xfrm>
        </p:spPr>
        <p:txBody>
          <a:bodyPr>
            <a:noAutofit/>
          </a:bodyPr>
          <a:lstStyle/>
          <a:p>
            <a:r>
              <a:rPr lang="en-GB" sz="2400" dirty="0"/>
              <a:t>Students will work with multiple Practice Supervisors.</a:t>
            </a:r>
          </a:p>
          <a:p>
            <a:r>
              <a:rPr lang="en-GB" sz="2400" dirty="0"/>
              <a:t>Practice Supervisors will feedback to students Practice Assessor who will make assessment decision.</a:t>
            </a:r>
          </a:p>
          <a:p>
            <a:r>
              <a:rPr lang="en-GB" sz="2400" dirty="0"/>
              <a:t>Practice Assessors will liaise with Academic Assessors to make decision on students progression to the next stage.</a:t>
            </a:r>
          </a:p>
        </p:txBody>
      </p:sp>
      <p:sp>
        <p:nvSpPr>
          <p:cNvPr id="4" name="Rectangle 3"/>
          <p:cNvSpPr/>
          <p:nvPr/>
        </p:nvSpPr>
        <p:spPr>
          <a:xfrm>
            <a:off x="720439" y="1075370"/>
            <a:ext cx="10252360" cy="646331"/>
          </a:xfrm>
          <a:prstGeom prst="rect">
            <a:avLst/>
          </a:prstGeom>
        </p:spPr>
        <p:txBody>
          <a:bodyPr wrap="square">
            <a:spAutoFit/>
          </a:bodyPr>
          <a:lstStyle/>
          <a:p>
            <a:pPr defTabSz="914400"/>
            <a:endParaRPr lang="en-GB" b="1" dirty="0">
              <a:solidFill>
                <a:prstClr val="black"/>
              </a:solidFill>
              <a:latin typeface="Georgia"/>
            </a:endParaRPr>
          </a:p>
          <a:p>
            <a:pPr defTabSz="914400"/>
            <a:endParaRPr lang="en-GB" dirty="0">
              <a:solidFill>
                <a:prstClr val="black"/>
              </a:solidFill>
              <a:latin typeface="Arial" panose="020B0604020202020204" pitchFamily="34" charset="0"/>
              <a:cs typeface="Arial" panose="020B0604020202020204" pitchFamily="34" charset="0"/>
            </a:endParaRPr>
          </a:p>
        </p:txBody>
      </p:sp>
      <p:sp>
        <p:nvSpPr>
          <p:cNvPr id="5" name="Oval 4"/>
          <p:cNvSpPr/>
          <p:nvPr/>
        </p:nvSpPr>
        <p:spPr>
          <a:xfrm>
            <a:off x="2448657" y="1503236"/>
            <a:ext cx="2078892" cy="1594339"/>
          </a:xfrm>
          <a:prstGeom prst="ellipse">
            <a:avLst/>
          </a:prstGeom>
          <a:gradFill flip="none" rotWithShape="1">
            <a:gsLst>
              <a:gs pos="70000">
                <a:srgbClr val="00487E">
                  <a:lumMod val="85000"/>
                  <a:lumOff val="15000"/>
                </a:srgbClr>
              </a:gs>
              <a:gs pos="17000">
                <a:srgbClr val="005697"/>
              </a:gs>
              <a:gs pos="100000">
                <a:srgbClr val="005697">
                  <a:lumMod val="7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a:ea typeface="+mn-ea"/>
                <a:cs typeface="+mn-cs"/>
              </a:rPr>
              <a:t>Example Placement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211" y="3447677"/>
            <a:ext cx="731384" cy="12287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245" y="3447676"/>
            <a:ext cx="731384" cy="12287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857" y="3447675"/>
            <a:ext cx="731384" cy="122872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9729" y="4779334"/>
            <a:ext cx="876996" cy="154737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595" y="4900288"/>
            <a:ext cx="898158" cy="1305462"/>
          </a:xfrm>
          <a:prstGeom prst="rect">
            <a:avLst/>
          </a:prstGeom>
        </p:spPr>
      </p:pic>
      <p:sp>
        <p:nvSpPr>
          <p:cNvPr id="23" name="Right Arrow 22"/>
          <p:cNvSpPr/>
          <p:nvPr/>
        </p:nvSpPr>
        <p:spPr>
          <a:xfrm>
            <a:off x="4429125" y="5300465"/>
            <a:ext cx="3657053" cy="528486"/>
          </a:xfrm>
          <a:prstGeom prst="rightArrow">
            <a:avLst/>
          </a:prstGeom>
          <a:solidFill>
            <a:srgbClr val="38A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1069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 </a:t>
            </a:r>
          </a:p>
        </p:txBody>
      </p:sp>
      <p:sp>
        <p:nvSpPr>
          <p:cNvPr id="3" name="Rectangle 2"/>
          <p:cNvSpPr/>
          <p:nvPr/>
        </p:nvSpPr>
        <p:spPr>
          <a:xfrm>
            <a:off x="720439" y="1075370"/>
            <a:ext cx="10252360" cy="646331"/>
          </a:xfrm>
          <a:prstGeom prst="rect">
            <a:avLst/>
          </a:prstGeom>
        </p:spPr>
        <p:txBody>
          <a:bodyPr wrap="square">
            <a:spAutoFit/>
          </a:bodyPr>
          <a:lstStyle/>
          <a:p>
            <a:endParaRPr lang="en-GB" b="1" dirty="0"/>
          </a:p>
          <a:p>
            <a:endParaRPr lang="en-GB" dirty="0">
              <a:latin typeface="Arial" panose="020B0604020202020204" pitchFamily="34" charset="0"/>
              <a:cs typeface="Arial" panose="020B0604020202020204" pitchFamily="34" charset="0"/>
            </a:endParaRPr>
          </a:p>
        </p:txBody>
      </p:sp>
      <p:sp>
        <p:nvSpPr>
          <p:cNvPr id="5" name="Rectangle 4"/>
          <p:cNvSpPr/>
          <p:nvPr/>
        </p:nvSpPr>
        <p:spPr>
          <a:xfrm>
            <a:off x="0" y="0"/>
            <a:ext cx="2005012" cy="892732"/>
          </a:xfrm>
          <a:prstGeom prst="rect">
            <a:avLst/>
          </a:prstGeom>
          <a:gradFill flip="none" rotWithShape="1">
            <a:gsLst>
              <a:gs pos="100000">
                <a:srgbClr val="0E6394"/>
              </a:gs>
              <a:gs pos="37000">
                <a:srgbClr val="009BBD"/>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7" name="Title 1"/>
          <p:cNvSpPr txBox="1">
            <a:spLocks/>
          </p:cNvSpPr>
          <p:nvPr/>
        </p:nvSpPr>
        <p:spPr>
          <a:xfrm>
            <a:off x="2882900" y="206303"/>
            <a:ext cx="7632700" cy="5911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a:lstStyle>
          <a:p>
            <a:r>
              <a:rPr lang="en-GB" dirty="0"/>
              <a:t>                </a:t>
            </a:r>
            <a:r>
              <a:rPr lang="en-GB" dirty="0">
                <a:solidFill>
                  <a:srgbClr val="FF0000"/>
                </a:solidFill>
              </a:rPr>
              <a:t> </a:t>
            </a:r>
            <a:r>
              <a:rPr lang="en-GB" sz="3200" b="0" dirty="0">
                <a:latin typeface="Arial" panose="020B0604020202020204" pitchFamily="34" charset="0"/>
                <a:cs typeface="Arial" panose="020B0604020202020204" pitchFamily="34" charset="0"/>
              </a:rPr>
              <a:t>Potential Benefits of New Roles </a:t>
            </a:r>
          </a:p>
        </p:txBody>
      </p:sp>
      <p:pic>
        <p:nvPicPr>
          <p:cNvPr id="8" name="Picture 7" descr="Team:Dalhousie/Contribution - 2017.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48" y="3021495"/>
            <a:ext cx="1898374" cy="949187"/>
          </a:xfrm>
          <a:prstGeom prst="rect">
            <a:avLst/>
          </a:prstGeom>
        </p:spPr>
      </p:pic>
      <p:pic>
        <p:nvPicPr>
          <p:cNvPr id="9" name="Picture 8" descr="Five Ways NOT to Brainstorm - Spark Consul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642" y="4241273"/>
            <a:ext cx="1995280" cy="1995280"/>
          </a:xfrm>
          <a:prstGeom prst="rect">
            <a:avLst/>
          </a:prstGeom>
        </p:spPr>
      </p:pic>
      <p:sp>
        <p:nvSpPr>
          <p:cNvPr id="10" name="TextBox 9"/>
          <p:cNvSpPr txBox="1"/>
          <p:nvPr/>
        </p:nvSpPr>
        <p:spPr>
          <a:xfrm>
            <a:off x="3190461" y="3021495"/>
            <a:ext cx="2526073" cy="923330"/>
          </a:xfrm>
          <a:prstGeom prst="rect">
            <a:avLst/>
          </a:prstGeom>
          <a:noFill/>
        </p:spPr>
        <p:txBody>
          <a:bodyPr wrap="square" rtlCol="0">
            <a:spAutoFit/>
          </a:bodyPr>
          <a:lstStyle/>
          <a:p>
            <a:r>
              <a:rPr lang="en-GB" dirty="0">
                <a:latin typeface="+mj-lt"/>
              </a:rPr>
              <a:t>Improves interprofessional working</a:t>
            </a:r>
          </a:p>
        </p:txBody>
      </p:sp>
      <p:sp>
        <p:nvSpPr>
          <p:cNvPr id="11" name="TextBox 10"/>
          <p:cNvSpPr txBox="1"/>
          <p:nvPr/>
        </p:nvSpPr>
        <p:spPr>
          <a:xfrm>
            <a:off x="3190461" y="4915747"/>
            <a:ext cx="2526073" cy="1200329"/>
          </a:xfrm>
          <a:prstGeom prst="rect">
            <a:avLst/>
          </a:prstGeom>
          <a:noFill/>
        </p:spPr>
        <p:txBody>
          <a:bodyPr wrap="square" rtlCol="0">
            <a:spAutoFit/>
          </a:bodyPr>
          <a:lstStyle/>
          <a:p>
            <a:r>
              <a:rPr lang="en-GB" dirty="0">
                <a:latin typeface="+mj-lt"/>
              </a:rPr>
              <a:t>Supporting student learning becomes everyone's responsibility</a:t>
            </a:r>
          </a:p>
        </p:txBody>
      </p:sp>
      <p:pic>
        <p:nvPicPr>
          <p:cNvPr id="12" name="Picture 11" descr="Corso sulla risoluzione dei conflitti, la facilitazione 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841" y="2092963"/>
            <a:ext cx="2993065" cy="1995376"/>
          </a:xfrm>
          <a:prstGeom prst="rect">
            <a:avLst/>
          </a:prstGeom>
        </p:spPr>
      </p:pic>
      <p:sp>
        <p:nvSpPr>
          <p:cNvPr id="13" name="TextBox 12"/>
          <p:cNvSpPr txBox="1"/>
          <p:nvPr/>
        </p:nvSpPr>
        <p:spPr>
          <a:xfrm>
            <a:off x="3374483" y="1410942"/>
            <a:ext cx="2526073" cy="646331"/>
          </a:xfrm>
          <a:prstGeom prst="rect">
            <a:avLst/>
          </a:prstGeom>
          <a:noFill/>
        </p:spPr>
        <p:txBody>
          <a:bodyPr wrap="square" rtlCol="0">
            <a:spAutoFit/>
          </a:bodyPr>
          <a:lstStyle/>
          <a:p>
            <a:r>
              <a:rPr lang="en-GB" dirty="0">
                <a:latin typeface="+mj-lt"/>
              </a:rPr>
              <a:t>Separates supervision and assessment roles</a:t>
            </a:r>
          </a:p>
        </p:txBody>
      </p:sp>
      <p:sp>
        <p:nvSpPr>
          <p:cNvPr id="14" name="TextBox 13"/>
          <p:cNvSpPr txBox="1"/>
          <p:nvPr/>
        </p:nvSpPr>
        <p:spPr>
          <a:xfrm>
            <a:off x="8279842" y="1360452"/>
            <a:ext cx="3518458" cy="923330"/>
          </a:xfrm>
          <a:prstGeom prst="rect">
            <a:avLst/>
          </a:prstGeom>
          <a:noFill/>
        </p:spPr>
        <p:txBody>
          <a:bodyPr wrap="square" rtlCol="0">
            <a:spAutoFit/>
          </a:bodyPr>
          <a:lstStyle/>
          <a:p>
            <a:r>
              <a:rPr lang="en-GB" dirty="0">
                <a:latin typeface="+mj-lt"/>
              </a:rPr>
              <a:t>Everyone will have an input into assessment =  increased consistency in judgements</a:t>
            </a:r>
          </a:p>
        </p:txBody>
      </p:sp>
      <p:pic>
        <p:nvPicPr>
          <p:cNvPr id="17" name="Picture 16" descr="Apple Stam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1394212"/>
            <a:ext cx="1808922" cy="1356692"/>
          </a:xfrm>
          <a:prstGeom prst="rect">
            <a:avLst/>
          </a:prstGeom>
        </p:spPr>
      </p:pic>
      <p:sp>
        <p:nvSpPr>
          <p:cNvPr id="4" name="TextBox 3"/>
          <p:cNvSpPr txBox="1"/>
          <p:nvPr/>
        </p:nvSpPr>
        <p:spPr>
          <a:xfrm>
            <a:off x="7958294" y="5238913"/>
            <a:ext cx="3484405" cy="923330"/>
          </a:xfrm>
          <a:prstGeom prst="rect">
            <a:avLst/>
          </a:prstGeom>
          <a:noFill/>
        </p:spPr>
        <p:txBody>
          <a:bodyPr wrap="square" rtlCol="0">
            <a:spAutoFit/>
          </a:bodyPr>
          <a:lstStyle/>
          <a:p>
            <a:r>
              <a:rPr lang="en-GB" dirty="0">
                <a:latin typeface="+mj-lt"/>
              </a:rPr>
              <a:t>You can be both a practice supervisor and a practice assessor, but not to the same student</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278" y="98987"/>
            <a:ext cx="2933222" cy="365125"/>
          </a:xfrm>
          <a:prstGeom prst="rect">
            <a:avLst/>
          </a:prstGeom>
        </p:spPr>
      </p:pic>
      <p:sp>
        <p:nvSpPr>
          <p:cNvPr id="15" name="TextBox 14"/>
          <p:cNvSpPr txBox="1"/>
          <p:nvPr/>
        </p:nvSpPr>
        <p:spPr>
          <a:xfrm>
            <a:off x="5787851" y="3386295"/>
            <a:ext cx="1858945" cy="1477328"/>
          </a:xfrm>
          <a:prstGeom prst="rect">
            <a:avLst/>
          </a:prstGeom>
          <a:noFill/>
        </p:spPr>
        <p:txBody>
          <a:bodyPr wrap="square" rtlCol="0">
            <a:spAutoFit/>
          </a:bodyPr>
          <a:lstStyle/>
          <a:p>
            <a:r>
              <a:rPr lang="en-GB" dirty="0">
                <a:latin typeface="+mj-lt"/>
              </a:rPr>
              <a:t>Less prescriptive  e.g. end of 40% mentor student working  &amp; Sign off mentor requirement  </a:t>
            </a:r>
          </a:p>
        </p:txBody>
      </p:sp>
    </p:spTree>
    <p:extLst>
      <p:ext uri="{BB962C8B-B14F-4D97-AF65-F5344CB8AC3E}">
        <p14:creationId xmlns:p14="http://schemas.microsoft.com/office/powerpoint/2010/main" val="4201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70" y="195225"/>
            <a:ext cx="10058400" cy="1609344"/>
          </a:xfrm>
        </p:spPr>
        <p:txBody>
          <a:bodyPr>
            <a:normAutofit/>
          </a:bodyPr>
          <a:lstStyle/>
          <a:p>
            <a:r>
              <a:rPr lang="en-GB" sz="4800" dirty="0"/>
              <a:t>Roles and responsibilities of the practice assessor</a:t>
            </a:r>
          </a:p>
        </p:txBody>
      </p:sp>
      <p:sp>
        <p:nvSpPr>
          <p:cNvPr id="3" name="Content Placeholder 2"/>
          <p:cNvSpPr>
            <a:spLocks noGrp="1"/>
          </p:cNvSpPr>
          <p:nvPr>
            <p:ph idx="1"/>
          </p:nvPr>
        </p:nvSpPr>
        <p:spPr/>
        <p:txBody>
          <a:bodyPr/>
          <a:lstStyle/>
          <a:p>
            <a:endParaRPr lang="en-GB" dirty="0"/>
          </a:p>
        </p:txBody>
      </p:sp>
      <p:graphicFrame>
        <p:nvGraphicFramePr>
          <p:cNvPr id="4" name="Content Placeholder 2">
            <a:extLst>
              <a:ext uri="{FF2B5EF4-FFF2-40B4-BE49-F238E27FC236}">
                <a16:creationId xmlns:a16="http://schemas.microsoft.com/office/drawing/2014/main" id="{8026F896-34F9-44CA-891E-0B0CCB35F508}"/>
              </a:ext>
            </a:extLst>
          </p:cNvPr>
          <p:cNvGraphicFramePr>
            <a:graphicFrameLocks/>
          </p:cNvGraphicFramePr>
          <p:nvPr>
            <p:extLst>
              <p:ext uri="{D42A27DB-BD31-4B8C-83A1-F6EECF244321}">
                <p14:modId xmlns:p14="http://schemas.microsoft.com/office/powerpoint/2010/main" val="305847134"/>
              </p:ext>
            </p:extLst>
          </p:nvPr>
        </p:nvGraphicFramePr>
        <p:xfrm>
          <a:off x="1637964" y="1804569"/>
          <a:ext cx="9490283" cy="481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85749" y="2766809"/>
            <a:ext cx="1158298" cy="1980000"/>
          </a:xfrm>
          <a:prstGeom prst="rect">
            <a:avLst/>
          </a:prstGeom>
        </p:spPr>
      </p:pic>
    </p:spTree>
    <p:extLst>
      <p:ext uri="{BB962C8B-B14F-4D97-AF65-F5344CB8AC3E}">
        <p14:creationId xmlns:p14="http://schemas.microsoft.com/office/powerpoint/2010/main" val="292821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70" y="195225"/>
            <a:ext cx="10058400" cy="1609344"/>
          </a:xfrm>
        </p:spPr>
        <p:txBody>
          <a:bodyPr>
            <a:normAutofit/>
          </a:bodyPr>
          <a:lstStyle/>
          <a:p>
            <a:r>
              <a:rPr lang="en-GB" dirty="0"/>
              <a:t>Roles and responsibilities of the practice supervisor</a:t>
            </a:r>
          </a:p>
        </p:txBody>
      </p:sp>
      <p:sp>
        <p:nvSpPr>
          <p:cNvPr id="3" name="Content Placeholder 2"/>
          <p:cNvSpPr>
            <a:spLocks noGrp="1"/>
          </p:cNvSpPr>
          <p:nvPr>
            <p:ph idx="1"/>
          </p:nvPr>
        </p:nvSpPr>
        <p:spPr/>
        <p:txBody>
          <a:bodyPr/>
          <a:lstStyle/>
          <a:p>
            <a:endParaRPr lang="en-GB" dirty="0"/>
          </a:p>
        </p:txBody>
      </p:sp>
      <p:graphicFrame>
        <p:nvGraphicFramePr>
          <p:cNvPr id="4" name="Content Placeholder 2">
            <a:extLst>
              <a:ext uri="{FF2B5EF4-FFF2-40B4-BE49-F238E27FC236}">
                <a16:creationId xmlns:a16="http://schemas.microsoft.com/office/drawing/2014/main" id="{8026F896-34F9-44CA-891E-0B0CCB35F508}"/>
              </a:ext>
            </a:extLst>
          </p:cNvPr>
          <p:cNvGraphicFramePr>
            <a:graphicFrameLocks/>
          </p:cNvGraphicFramePr>
          <p:nvPr>
            <p:extLst>
              <p:ext uri="{D42A27DB-BD31-4B8C-83A1-F6EECF244321}">
                <p14:modId xmlns:p14="http://schemas.microsoft.com/office/powerpoint/2010/main" val="3557055803"/>
              </p:ext>
            </p:extLst>
          </p:nvPr>
        </p:nvGraphicFramePr>
        <p:xfrm>
          <a:off x="1637964" y="1804569"/>
          <a:ext cx="9490283" cy="481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50" y="2773363"/>
            <a:ext cx="12255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524" y="2737751"/>
            <a:ext cx="1080000" cy="19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8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E3A864312CC4CBFDC54696A1A06DE" ma:contentTypeVersion="13" ma:contentTypeDescription="Create a new document." ma:contentTypeScope="" ma:versionID="e996ea598b73d8ef47203f469cee5db0">
  <xsd:schema xmlns:xsd="http://www.w3.org/2001/XMLSchema" xmlns:xs="http://www.w3.org/2001/XMLSchema" xmlns:p="http://schemas.microsoft.com/office/2006/metadata/properties" xmlns:ns3="f1d39bf0-e9f7-46f8-84d3-15d8c791f02c" xmlns:ns4="a43947b3-ffac-4f62-9369-09decb5d3f02" targetNamespace="http://schemas.microsoft.com/office/2006/metadata/properties" ma:root="true" ma:fieldsID="32136fb6b9ae85cea93ee233f2a40269" ns3:_="" ns4:_="">
    <xsd:import namespace="f1d39bf0-e9f7-46f8-84d3-15d8c791f02c"/>
    <xsd:import namespace="a43947b3-ffac-4f62-9369-09decb5d3f0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39bf0-e9f7-46f8-84d3-15d8c791f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3947b3-ffac-4f62-9369-09decb5d3f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702F1D-74B8-40B6-8B0F-11F2E1E66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39bf0-e9f7-46f8-84d3-15d8c791f02c"/>
    <ds:schemaRef ds:uri="a43947b3-ffac-4f62-9369-09decb5d3f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683E7A-804A-4111-BC81-47B4117884A9}">
  <ds:schemaRefs>
    <ds:schemaRef ds:uri="http://schemas.microsoft.com/sharepoint/v3/contenttype/forms"/>
  </ds:schemaRefs>
</ds:datastoreItem>
</file>

<file path=customXml/itemProps3.xml><?xml version="1.0" encoding="utf-8"?>
<ds:datastoreItem xmlns:ds="http://schemas.openxmlformats.org/officeDocument/2006/customXml" ds:itemID="{CFBDC99A-6D1C-479A-B31F-EE6778DF5927}">
  <ds:schemaRefs>
    <ds:schemaRef ds:uri="a43947b3-ffac-4f62-9369-09decb5d3f02"/>
    <ds:schemaRef ds:uri="f1d39bf0-e9f7-46f8-84d3-15d8c791f02c"/>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2090</TotalTime>
  <Words>2300</Words>
  <Application>Microsoft Office PowerPoint</Application>
  <PresentationFormat>Widescreen</PresentationFormat>
  <Paragraphs>280</Paragraphs>
  <Slides>21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Georgia</vt:lpstr>
      <vt:lpstr>Rockwell</vt:lpstr>
      <vt:lpstr>Rockwell Condensed</vt:lpstr>
      <vt:lpstr>Wingdings</vt:lpstr>
      <vt:lpstr>Wood Type</vt:lpstr>
      <vt:lpstr>Office Theme</vt:lpstr>
      <vt:lpstr>Practice supervisor &amp; Practice Assessor - Transition for PRACTICE TEACHERS &amp; mentors</vt:lpstr>
      <vt:lpstr>What is new for practice teachers &amp; Mentors?</vt:lpstr>
      <vt:lpstr>Standards for education and training</vt:lpstr>
      <vt:lpstr>Other relevant courses requiring Pa/ps</vt:lpstr>
      <vt:lpstr>NEW Roles for student supervision and assessment </vt:lpstr>
      <vt:lpstr>example model</vt:lpstr>
      <vt:lpstr> </vt:lpstr>
      <vt:lpstr>Roles and responsibilities of the practice assessor</vt:lpstr>
      <vt:lpstr>Roles and responsibilities of the practice supervisor</vt:lpstr>
      <vt:lpstr>Roles and responsibilities of the Academic assessor</vt:lpstr>
      <vt:lpstr>Roles and responsibilities of the Student</vt:lpstr>
      <vt:lpstr>PowerPoint Presentation</vt:lpstr>
      <vt:lpstr>“Practice supervision facilitates independent learning” ( NMC 2018 SSSA page 6)</vt:lpstr>
      <vt:lpstr>Equality &amp; Diversity</vt:lpstr>
      <vt:lpstr>The PAN Practice Assessment Document ( e - PAD) </vt:lpstr>
      <vt:lpstr>MYEPAD /OAR: documentation and assessment </vt:lpstr>
      <vt:lpstr>Raising concerns </vt:lpstr>
      <vt:lpstr>Giving feedback</vt:lpstr>
      <vt:lpstr>Reflection / Revalidation</vt:lpstr>
      <vt:lpstr>Any questions</vt:lpstr>
      <vt:lpstr>Further information</vt:lpstr>
    </vt:vector>
  </TitlesOfParts>
  <Company>University of Derby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supervisor Preparation</dc:title>
  <dc:creator>Jan Royal-Fearn</dc:creator>
  <cp:lastModifiedBy>Meth, Fiona</cp:lastModifiedBy>
  <cp:revision>141</cp:revision>
  <cp:lastPrinted>2019-09-11T10:26:21Z</cp:lastPrinted>
  <dcterms:created xsi:type="dcterms:W3CDTF">2019-03-28T12:26:27Z</dcterms:created>
  <dcterms:modified xsi:type="dcterms:W3CDTF">2020-03-10T11:18:27Z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7d098f-2640-4837-b575-e0be04df0525_Enabled">
    <vt:lpwstr>True</vt:lpwstr>
  </property>
  <property fmtid="{D5CDD505-2E9C-101B-9397-08002B2CF9AE}" pid="3" name="MSIP_Label_b47d098f-2640-4837-b575-e0be04df0525_SiteId">
    <vt:lpwstr>98f1bb3a-5efa-4782-88ba-bd897db60e62</vt:lpwstr>
  </property>
  <property fmtid="{D5CDD505-2E9C-101B-9397-08002B2CF9AE}" pid="4" name="MSIP_Label_b47d098f-2640-4837-b575-e0be04df0525_Owner">
    <vt:lpwstr>786586@derby.ac.uk</vt:lpwstr>
  </property>
  <property fmtid="{D5CDD505-2E9C-101B-9397-08002B2CF9AE}" pid="5" name="MSIP_Label_b47d098f-2640-4837-b575-e0be04df0525_SetDate">
    <vt:lpwstr>2019-03-28T19:12:36.9026732Z</vt:lpwstr>
  </property>
  <property fmtid="{D5CDD505-2E9C-101B-9397-08002B2CF9AE}" pid="6" name="MSIP_Label_b47d098f-2640-4837-b575-e0be04df0525_Name">
    <vt:lpwstr>Internal</vt:lpwstr>
  </property>
  <property fmtid="{D5CDD505-2E9C-101B-9397-08002B2CF9AE}" pid="7" name="MSIP_Label_b47d098f-2640-4837-b575-e0be04df0525_Application">
    <vt:lpwstr>Microsoft Azure Information Protection</vt:lpwstr>
  </property>
  <property fmtid="{D5CDD505-2E9C-101B-9397-08002B2CF9AE}" pid="8" name="MSIP_Label_b47d098f-2640-4837-b575-e0be04df0525_Extended_MSFT_Method">
    <vt:lpwstr>Manual</vt:lpwstr>
  </property>
  <property fmtid="{D5CDD505-2E9C-101B-9397-08002B2CF9AE}" pid="9" name="MSIP_Label_327b8e78-6bce-4a42-a604-084a8b924d02_Enabled">
    <vt:lpwstr>True</vt:lpwstr>
  </property>
  <property fmtid="{D5CDD505-2E9C-101B-9397-08002B2CF9AE}" pid="10" name="MSIP_Label_327b8e78-6bce-4a42-a604-084a8b924d02_SiteId">
    <vt:lpwstr>98f1bb3a-5efa-4782-88ba-bd897db60e62</vt:lpwstr>
  </property>
  <property fmtid="{D5CDD505-2E9C-101B-9397-08002B2CF9AE}" pid="11" name="MSIP_Label_327b8e78-6bce-4a42-a604-084a8b924d02_Owner">
    <vt:lpwstr>786586@derby.ac.uk</vt:lpwstr>
  </property>
  <property fmtid="{D5CDD505-2E9C-101B-9397-08002B2CF9AE}" pid="12" name="MSIP_Label_327b8e78-6bce-4a42-a604-084a8b924d02_SetDate">
    <vt:lpwstr>2019-03-28T19:12:36.9026732Z</vt:lpwstr>
  </property>
  <property fmtid="{D5CDD505-2E9C-101B-9397-08002B2CF9AE}" pid="13" name="MSIP_Label_327b8e78-6bce-4a42-a604-084a8b924d02_Name">
    <vt:lpwstr>Internal approved for release with no visible markings</vt:lpwstr>
  </property>
  <property fmtid="{D5CDD505-2E9C-101B-9397-08002B2CF9AE}" pid="14" name="MSIP_Label_327b8e78-6bce-4a42-a604-084a8b924d02_Application">
    <vt:lpwstr>Microsoft Azure Information Protection</vt:lpwstr>
  </property>
  <property fmtid="{D5CDD505-2E9C-101B-9397-08002B2CF9AE}" pid="15" name="MSIP_Label_327b8e78-6bce-4a42-a604-084a8b924d02_Parent">
    <vt:lpwstr>b47d098f-2640-4837-b575-e0be04df0525</vt:lpwstr>
  </property>
  <property fmtid="{D5CDD505-2E9C-101B-9397-08002B2CF9AE}" pid="16" name="MSIP_Label_327b8e78-6bce-4a42-a604-084a8b924d02_Extended_MSFT_Method">
    <vt:lpwstr>Manual</vt:lpwstr>
  </property>
  <property fmtid="{D5CDD505-2E9C-101B-9397-08002B2CF9AE}" pid="17" name="Sensitivity">
    <vt:lpwstr>Internal Internal approved for release with no visible markings</vt:lpwstr>
  </property>
  <property fmtid="{D5CDD505-2E9C-101B-9397-08002B2CF9AE}" pid="18" name="ContentTypeId">
    <vt:lpwstr>0x0101001DFE3A864312CC4CBFDC54696A1A06DE</vt:lpwstr>
  </property>
</Properties>
</file>