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3.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713" r:id="rId2"/>
    <p:sldMasterId id="2147483715" r:id="rId3"/>
    <p:sldMasterId id="2147483767" r:id="rId4"/>
  </p:sldMasterIdLst>
  <p:notesMasterIdLst>
    <p:notesMasterId r:id="rId13"/>
  </p:notesMasterIdLst>
  <p:sldIdLst>
    <p:sldId id="893" r:id="rId5"/>
    <p:sldId id="894" r:id="rId6"/>
    <p:sldId id="912" r:id="rId7"/>
    <p:sldId id="886" r:id="rId8"/>
    <p:sldId id="954" r:id="rId9"/>
    <p:sldId id="258" r:id="rId10"/>
    <p:sldId id="913" r:id="rId11"/>
    <p:sldId id="914" r:id="rId12"/>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3"/>
    <p:restoredTop sz="94694" autoAdjust="0"/>
  </p:normalViewPr>
  <p:slideViewPr>
    <p:cSldViewPr snapToGrid="0" snapToObjects="1" showGuides="1">
      <p:cViewPr varScale="1">
        <p:scale>
          <a:sx n="121" d="100"/>
          <a:sy n="121" d="100"/>
        </p:scale>
        <p:origin x="1008"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E96E50-CE41-4CDF-A079-A366CE38C70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B2EE1D6-6648-400E-944A-BA4AA1F87EEA}">
      <dgm:prSet custT="1"/>
      <dgm:spPr/>
      <dgm:t>
        <a:bodyPr/>
        <a:lstStyle/>
        <a:p>
          <a:r>
            <a:rPr lang="en-US" sz="1400" dirty="0"/>
            <a:t>What are KSBs?</a:t>
          </a:r>
        </a:p>
      </dgm:t>
    </dgm:pt>
    <dgm:pt modelId="{EA80A6A7-0FC0-45F5-8DFD-B7267A3B1B2D}" type="parTrans" cxnId="{86AC5CC2-9C32-42C5-B219-63494001A37B}">
      <dgm:prSet/>
      <dgm:spPr/>
      <dgm:t>
        <a:bodyPr/>
        <a:lstStyle/>
        <a:p>
          <a:endParaRPr lang="en-US" sz="1400"/>
        </a:p>
      </dgm:t>
    </dgm:pt>
    <dgm:pt modelId="{1D45D852-D5AA-42CF-A86B-C929E65F231F}" type="sibTrans" cxnId="{86AC5CC2-9C32-42C5-B219-63494001A37B}">
      <dgm:prSet/>
      <dgm:spPr/>
      <dgm:t>
        <a:bodyPr/>
        <a:lstStyle/>
        <a:p>
          <a:endParaRPr lang="en-US" sz="1400"/>
        </a:p>
      </dgm:t>
    </dgm:pt>
    <dgm:pt modelId="{E2D7B234-ED34-404C-81BA-4EA0C2156005}">
      <dgm:prSet custT="1"/>
      <dgm:spPr/>
      <dgm:t>
        <a:bodyPr/>
        <a:lstStyle/>
        <a:p>
          <a:pPr rtl="0"/>
          <a:r>
            <a:rPr lang="en-GB" sz="1400" dirty="0"/>
            <a:t>Action planning</a:t>
          </a:r>
          <a:endParaRPr lang="en-US" sz="1400" dirty="0"/>
        </a:p>
      </dgm:t>
    </dgm:pt>
    <dgm:pt modelId="{1FC2732E-5907-455D-8EE7-B391D69DA079}" type="parTrans" cxnId="{10B69553-33DB-420D-8F4E-C1FD821433A0}">
      <dgm:prSet/>
      <dgm:spPr/>
      <dgm:t>
        <a:bodyPr/>
        <a:lstStyle/>
        <a:p>
          <a:endParaRPr lang="en-US" sz="1400"/>
        </a:p>
      </dgm:t>
    </dgm:pt>
    <dgm:pt modelId="{01784230-0068-4F0E-BB0A-8E5EE527D1F9}" type="sibTrans" cxnId="{10B69553-33DB-420D-8F4E-C1FD821433A0}">
      <dgm:prSet/>
      <dgm:spPr/>
      <dgm:t>
        <a:bodyPr/>
        <a:lstStyle/>
        <a:p>
          <a:endParaRPr lang="en-US" sz="1400"/>
        </a:p>
      </dgm:t>
    </dgm:pt>
    <dgm:pt modelId="{10F0B028-AA5E-4322-B9DD-98D621A74C26}">
      <dgm:prSet custT="1"/>
      <dgm:spPr/>
      <dgm:t>
        <a:bodyPr/>
        <a:lstStyle/>
        <a:p>
          <a:pPr rtl="0"/>
          <a:r>
            <a:rPr lang="en-US" sz="1400" dirty="0"/>
            <a:t>Identifying and creating opportunities for apprentices</a:t>
          </a:r>
          <a:endParaRPr lang="en-US" sz="1400" dirty="0">
            <a:latin typeface="Arial" panose="020B0604020202020204"/>
          </a:endParaRPr>
        </a:p>
      </dgm:t>
    </dgm:pt>
    <dgm:pt modelId="{2AFB867D-2E13-4C39-AA2D-6D202F059811}" type="parTrans" cxnId="{A4B2176D-5C7F-4FC3-8CB6-25E0C93D27D4}">
      <dgm:prSet/>
      <dgm:spPr/>
      <dgm:t>
        <a:bodyPr/>
        <a:lstStyle/>
        <a:p>
          <a:endParaRPr lang="en-GB"/>
        </a:p>
      </dgm:t>
    </dgm:pt>
    <dgm:pt modelId="{BA0CF696-19A4-498C-A61F-2112F12D3884}" type="sibTrans" cxnId="{A4B2176D-5C7F-4FC3-8CB6-25E0C93D27D4}">
      <dgm:prSet/>
      <dgm:spPr/>
      <dgm:t>
        <a:bodyPr/>
        <a:lstStyle/>
        <a:p>
          <a:endParaRPr lang="en-GB"/>
        </a:p>
      </dgm:t>
    </dgm:pt>
    <dgm:pt modelId="{4F1A6A52-D497-482A-BD73-E80C05BD3D98}">
      <dgm:prSet custT="1"/>
      <dgm:spPr/>
      <dgm:t>
        <a:bodyPr/>
        <a:lstStyle/>
        <a:p>
          <a:pPr rtl="0"/>
          <a:r>
            <a:rPr lang="en-US" sz="1400" dirty="0"/>
            <a:t>Discussion</a:t>
          </a:r>
        </a:p>
      </dgm:t>
    </dgm:pt>
    <dgm:pt modelId="{8F183BA8-E3CE-4986-8DF1-A8E37D0DC4CF}" type="parTrans" cxnId="{CCEFD774-B321-4F0F-B2C0-898FD90A734C}">
      <dgm:prSet/>
      <dgm:spPr/>
      <dgm:t>
        <a:bodyPr/>
        <a:lstStyle/>
        <a:p>
          <a:endParaRPr lang="en-GB"/>
        </a:p>
      </dgm:t>
    </dgm:pt>
    <dgm:pt modelId="{0A3C868F-FFCC-497B-B960-26DF65F371A1}" type="sibTrans" cxnId="{CCEFD774-B321-4F0F-B2C0-898FD90A734C}">
      <dgm:prSet/>
      <dgm:spPr/>
      <dgm:t>
        <a:bodyPr/>
        <a:lstStyle/>
        <a:p>
          <a:endParaRPr lang="en-GB"/>
        </a:p>
      </dgm:t>
    </dgm:pt>
    <dgm:pt modelId="{37C1B33C-F1FF-4900-A0E2-621344277E2A}" type="pres">
      <dgm:prSet presAssocID="{F8E96E50-CE41-4CDF-A079-A366CE38C705}" presName="vert0" presStyleCnt="0">
        <dgm:presLayoutVars>
          <dgm:dir/>
          <dgm:animOne val="branch"/>
          <dgm:animLvl val="lvl"/>
        </dgm:presLayoutVars>
      </dgm:prSet>
      <dgm:spPr/>
    </dgm:pt>
    <dgm:pt modelId="{C7EEFB70-9DA8-48BE-AE58-976AC50EE555}" type="pres">
      <dgm:prSet presAssocID="{1B2EE1D6-6648-400E-944A-BA4AA1F87EEA}" presName="thickLine" presStyleLbl="alignNode1" presStyleIdx="0" presStyleCnt="4"/>
      <dgm:spPr/>
    </dgm:pt>
    <dgm:pt modelId="{461BD74C-49F4-4A1A-B059-8820133D0E90}" type="pres">
      <dgm:prSet presAssocID="{1B2EE1D6-6648-400E-944A-BA4AA1F87EEA}" presName="horz1" presStyleCnt="0"/>
      <dgm:spPr/>
    </dgm:pt>
    <dgm:pt modelId="{0515B61A-6222-42A3-B662-EF3B2C1BED7F}" type="pres">
      <dgm:prSet presAssocID="{1B2EE1D6-6648-400E-944A-BA4AA1F87EEA}" presName="tx1" presStyleLbl="revTx" presStyleIdx="0" presStyleCnt="4" custLinFactNeighborX="-317" custLinFactNeighborY="4227"/>
      <dgm:spPr/>
    </dgm:pt>
    <dgm:pt modelId="{542D4F5B-6C36-49C6-98ED-51D98B94C462}" type="pres">
      <dgm:prSet presAssocID="{1B2EE1D6-6648-400E-944A-BA4AA1F87EEA}" presName="vert1" presStyleCnt="0"/>
      <dgm:spPr/>
    </dgm:pt>
    <dgm:pt modelId="{27A02318-2588-408C-8684-FD7B0B403400}" type="pres">
      <dgm:prSet presAssocID="{10F0B028-AA5E-4322-B9DD-98D621A74C26}" presName="thickLine" presStyleLbl="alignNode1" presStyleIdx="1" presStyleCnt="4"/>
      <dgm:spPr/>
    </dgm:pt>
    <dgm:pt modelId="{C05315E0-29E6-433A-BBFA-7C4B515305DE}" type="pres">
      <dgm:prSet presAssocID="{10F0B028-AA5E-4322-B9DD-98D621A74C26}" presName="horz1" presStyleCnt="0"/>
      <dgm:spPr/>
    </dgm:pt>
    <dgm:pt modelId="{370F5FEC-D670-4D00-B011-4A9938031E3E}" type="pres">
      <dgm:prSet presAssocID="{10F0B028-AA5E-4322-B9DD-98D621A74C26}" presName="tx1" presStyleLbl="revTx" presStyleIdx="1" presStyleCnt="4"/>
      <dgm:spPr/>
    </dgm:pt>
    <dgm:pt modelId="{A696CB0A-9EEE-4CD6-ADFD-24965AE26B7B}" type="pres">
      <dgm:prSet presAssocID="{10F0B028-AA5E-4322-B9DD-98D621A74C26}" presName="vert1" presStyleCnt="0"/>
      <dgm:spPr/>
    </dgm:pt>
    <dgm:pt modelId="{546338B5-7785-4E07-8A6D-5FED4E976870}" type="pres">
      <dgm:prSet presAssocID="{E2D7B234-ED34-404C-81BA-4EA0C2156005}" presName="thickLine" presStyleLbl="alignNode1" presStyleIdx="2" presStyleCnt="4"/>
      <dgm:spPr/>
    </dgm:pt>
    <dgm:pt modelId="{AE8AD64D-9212-4CC1-92F6-90F76807C76B}" type="pres">
      <dgm:prSet presAssocID="{E2D7B234-ED34-404C-81BA-4EA0C2156005}" presName="horz1" presStyleCnt="0"/>
      <dgm:spPr/>
    </dgm:pt>
    <dgm:pt modelId="{83BA43BC-4DE9-42F0-B6A0-F2E14F8B70EA}" type="pres">
      <dgm:prSet presAssocID="{E2D7B234-ED34-404C-81BA-4EA0C2156005}" presName="tx1" presStyleLbl="revTx" presStyleIdx="2" presStyleCnt="4" custLinFactNeighborX="-317" custLinFactNeighborY="-2818"/>
      <dgm:spPr/>
    </dgm:pt>
    <dgm:pt modelId="{BDBEE538-3190-49E9-91C8-EEE76B29ADC7}" type="pres">
      <dgm:prSet presAssocID="{E2D7B234-ED34-404C-81BA-4EA0C2156005}" presName="vert1" presStyleCnt="0"/>
      <dgm:spPr/>
    </dgm:pt>
    <dgm:pt modelId="{23017E14-2E3E-4CF1-AADC-8BD41B2F8660}" type="pres">
      <dgm:prSet presAssocID="{4F1A6A52-D497-482A-BD73-E80C05BD3D98}" presName="thickLine" presStyleLbl="alignNode1" presStyleIdx="3" presStyleCnt="4"/>
      <dgm:spPr/>
    </dgm:pt>
    <dgm:pt modelId="{2284CF95-077B-4E70-BA8B-55034A83DEB3}" type="pres">
      <dgm:prSet presAssocID="{4F1A6A52-D497-482A-BD73-E80C05BD3D98}" presName="horz1" presStyleCnt="0"/>
      <dgm:spPr/>
    </dgm:pt>
    <dgm:pt modelId="{A87FFA32-4ECF-4C69-9C8B-80C9718B00F4}" type="pres">
      <dgm:prSet presAssocID="{4F1A6A52-D497-482A-BD73-E80C05BD3D98}" presName="tx1" presStyleLbl="revTx" presStyleIdx="3" presStyleCnt="4"/>
      <dgm:spPr/>
    </dgm:pt>
    <dgm:pt modelId="{B09FB6EA-2A86-4E2F-9AE9-840BB1FC0278}" type="pres">
      <dgm:prSet presAssocID="{4F1A6A52-D497-482A-BD73-E80C05BD3D98}" presName="vert1" presStyleCnt="0"/>
      <dgm:spPr/>
    </dgm:pt>
  </dgm:ptLst>
  <dgm:cxnLst>
    <dgm:cxn modelId="{EA09CB0B-D4B6-4E21-A936-7D178A95381C}" type="presOf" srcId="{4F1A6A52-D497-482A-BD73-E80C05BD3D98}" destId="{A87FFA32-4ECF-4C69-9C8B-80C9718B00F4}" srcOrd="0" destOrd="0" presId="urn:microsoft.com/office/officeart/2008/layout/LinedList"/>
    <dgm:cxn modelId="{7821F526-5C5B-4B36-9A29-3E8AB429A561}" type="presOf" srcId="{10F0B028-AA5E-4322-B9DD-98D621A74C26}" destId="{370F5FEC-D670-4D00-B011-4A9938031E3E}" srcOrd="0" destOrd="0" presId="urn:microsoft.com/office/officeart/2008/layout/LinedList"/>
    <dgm:cxn modelId="{82550650-CB59-4879-8D7D-C49F4F6960DA}" type="presOf" srcId="{F8E96E50-CE41-4CDF-A079-A366CE38C705}" destId="{37C1B33C-F1FF-4900-A0E2-621344277E2A}" srcOrd="0" destOrd="0" presId="urn:microsoft.com/office/officeart/2008/layout/LinedList"/>
    <dgm:cxn modelId="{10B69553-33DB-420D-8F4E-C1FD821433A0}" srcId="{F8E96E50-CE41-4CDF-A079-A366CE38C705}" destId="{E2D7B234-ED34-404C-81BA-4EA0C2156005}" srcOrd="2" destOrd="0" parTransId="{1FC2732E-5907-455D-8EE7-B391D69DA079}" sibTransId="{01784230-0068-4F0E-BB0A-8E5EE527D1F9}"/>
    <dgm:cxn modelId="{7B64606A-BF56-468A-8B93-005EFCC26C16}" type="presOf" srcId="{E2D7B234-ED34-404C-81BA-4EA0C2156005}" destId="{83BA43BC-4DE9-42F0-B6A0-F2E14F8B70EA}" srcOrd="0" destOrd="0" presId="urn:microsoft.com/office/officeart/2008/layout/LinedList"/>
    <dgm:cxn modelId="{A4B2176D-5C7F-4FC3-8CB6-25E0C93D27D4}" srcId="{F8E96E50-CE41-4CDF-A079-A366CE38C705}" destId="{10F0B028-AA5E-4322-B9DD-98D621A74C26}" srcOrd="1" destOrd="0" parTransId="{2AFB867D-2E13-4C39-AA2D-6D202F059811}" sibTransId="{BA0CF696-19A4-498C-A61F-2112F12D3884}"/>
    <dgm:cxn modelId="{DAAB4E73-5050-4DA1-AED1-59E5E4A6E2DD}" type="presOf" srcId="{1B2EE1D6-6648-400E-944A-BA4AA1F87EEA}" destId="{0515B61A-6222-42A3-B662-EF3B2C1BED7F}" srcOrd="0" destOrd="0" presId="urn:microsoft.com/office/officeart/2008/layout/LinedList"/>
    <dgm:cxn modelId="{CCEFD774-B321-4F0F-B2C0-898FD90A734C}" srcId="{F8E96E50-CE41-4CDF-A079-A366CE38C705}" destId="{4F1A6A52-D497-482A-BD73-E80C05BD3D98}" srcOrd="3" destOrd="0" parTransId="{8F183BA8-E3CE-4986-8DF1-A8E37D0DC4CF}" sibTransId="{0A3C868F-FFCC-497B-B960-26DF65F371A1}"/>
    <dgm:cxn modelId="{86AC5CC2-9C32-42C5-B219-63494001A37B}" srcId="{F8E96E50-CE41-4CDF-A079-A366CE38C705}" destId="{1B2EE1D6-6648-400E-944A-BA4AA1F87EEA}" srcOrd="0" destOrd="0" parTransId="{EA80A6A7-0FC0-45F5-8DFD-B7267A3B1B2D}" sibTransId="{1D45D852-D5AA-42CF-A86B-C929E65F231F}"/>
    <dgm:cxn modelId="{C9D32735-ACA3-4FCF-8B93-4C35C74CA330}" type="presParOf" srcId="{37C1B33C-F1FF-4900-A0E2-621344277E2A}" destId="{C7EEFB70-9DA8-48BE-AE58-976AC50EE555}" srcOrd="0" destOrd="0" presId="urn:microsoft.com/office/officeart/2008/layout/LinedList"/>
    <dgm:cxn modelId="{BE313541-E9DA-4AF8-86E5-1F9B2E0DF981}" type="presParOf" srcId="{37C1B33C-F1FF-4900-A0E2-621344277E2A}" destId="{461BD74C-49F4-4A1A-B059-8820133D0E90}" srcOrd="1" destOrd="0" presId="urn:microsoft.com/office/officeart/2008/layout/LinedList"/>
    <dgm:cxn modelId="{044397D1-EB59-4C9B-8910-8621F31A2168}" type="presParOf" srcId="{461BD74C-49F4-4A1A-B059-8820133D0E90}" destId="{0515B61A-6222-42A3-B662-EF3B2C1BED7F}" srcOrd="0" destOrd="0" presId="urn:microsoft.com/office/officeart/2008/layout/LinedList"/>
    <dgm:cxn modelId="{33389FE5-EF4D-4744-9FC5-90DD57EE03D7}" type="presParOf" srcId="{461BD74C-49F4-4A1A-B059-8820133D0E90}" destId="{542D4F5B-6C36-49C6-98ED-51D98B94C462}" srcOrd="1" destOrd="0" presId="urn:microsoft.com/office/officeart/2008/layout/LinedList"/>
    <dgm:cxn modelId="{68E7CC15-0DA4-4367-9437-94E6302BA6FB}" type="presParOf" srcId="{37C1B33C-F1FF-4900-A0E2-621344277E2A}" destId="{27A02318-2588-408C-8684-FD7B0B403400}" srcOrd="2" destOrd="0" presId="urn:microsoft.com/office/officeart/2008/layout/LinedList"/>
    <dgm:cxn modelId="{54F3020E-80CC-4ED1-A0D0-3F84280C73FE}" type="presParOf" srcId="{37C1B33C-F1FF-4900-A0E2-621344277E2A}" destId="{C05315E0-29E6-433A-BBFA-7C4B515305DE}" srcOrd="3" destOrd="0" presId="urn:microsoft.com/office/officeart/2008/layout/LinedList"/>
    <dgm:cxn modelId="{F5089E4C-2934-44FC-9FF5-0C5FDA881D82}" type="presParOf" srcId="{C05315E0-29E6-433A-BBFA-7C4B515305DE}" destId="{370F5FEC-D670-4D00-B011-4A9938031E3E}" srcOrd="0" destOrd="0" presId="urn:microsoft.com/office/officeart/2008/layout/LinedList"/>
    <dgm:cxn modelId="{27CA2465-2D74-4539-87BF-909EF9FA09C3}" type="presParOf" srcId="{C05315E0-29E6-433A-BBFA-7C4B515305DE}" destId="{A696CB0A-9EEE-4CD6-ADFD-24965AE26B7B}" srcOrd="1" destOrd="0" presId="urn:microsoft.com/office/officeart/2008/layout/LinedList"/>
    <dgm:cxn modelId="{C62149EE-1E05-4098-8472-E6F38B41D307}" type="presParOf" srcId="{37C1B33C-F1FF-4900-A0E2-621344277E2A}" destId="{546338B5-7785-4E07-8A6D-5FED4E976870}" srcOrd="4" destOrd="0" presId="urn:microsoft.com/office/officeart/2008/layout/LinedList"/>
    <dgm:cxn modelId="{25255C90-F911-4C26-B091-5174A1C9D3BA}" type="presParOf" srcId="{37C1B33C-F1FF-4900-A0E2-621344277E2A}" destId="{AE8AD64D-9212-4CC1-92F6-90F76807C76B}" srcOrd="5" destOrd="0" presId="urn:microsoft.com/office/officeart/2008/layout/LinedList"/>
    <dgm:cxn modelId="{78CCD7A4-45AA-4282-8546-A3938C616506}" type="presParOf" srcId="{AE8AD64D-9212-4CC1-92F6-90F76807C76B}" destId="{83BA43BC-4DE9-42F0-B6A0-F2E14F8B70EA}" srcOrd="0" destOrd="0" presId="urn:microsoft.com/office/officeart/2008/layout/LinedList"/>
    <dgm:cxn modelId="{A65A92AD-B3AB-4C95-BD01-4203C5726C2E}" type="presParOf" srcId="{AE8AD64D-9212-4CC1-92F6-90F76807C76B}" destId="{BDBEE538-3190-49E9-91C8-EEE76B29ADC7}" srcOrd="1" destOrd="0" presId="urn:microsoft.com/office/officeart/2008/layout/LinedList"/>
    <dgm:cxn modelId="{0DDB2175-4F1B-45CA-BF9B-BFC21056C90F}" type="presParOf" srcId="{37C1B33C-F1FF-4900-A0E2-621344277E2A}" destId="{23017E14-2E3E-4CF1-AADC-8BD41B2F8660}" srcOrd="6" destOrd="0" presId="urn:microsoft.com/office/officeart/2008/layout/LinedList"/>
    <dgm:cxn modelId="{2A561843-5E0B-44BC-986B-93A049DEAB3A}" type="presParOf" srcId="{37C1B33C-F1FF-4900-A0E2-621344277E2A}" destId="{2284CF95-077B-4E70-BA8B-55034A83DEB3}" srcOrd="7" destOrd="0" presId="urn:microsoft.com/office/officeart/2008/layout/LinedList"/>
    <dgm:cxn modelId="{D85F13DC-E145-43AF-BF09-D7C17BA27414}" type="presParOf" srcId="{2284CF95-077B-4E70-BA8B-55034A83DEB3}" destId="{A87FFA32-4ECF-4C69-9C8B-80C9718B00F4}" srcOrd="0" destOrd="0" presId="urn:microsoft.com/office/officeart/2008/layout/LinedList"/>
    <dgm:cxn modelId="{4267044D-6D96-4CB4-885D-29ED277E7A0D}" type="presParOf" srcId="{2284CF95-077B-4E70-BA8B-55034A83DEB3}" destId="{B09FB6EA-2A86-4E2F-9AE9-840BB1FC027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7FA19D-0539-4384-8486-E69B68C68062}"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2816E466-159C-4D74-910E-8404B62A8F88}">
      <dgm:prSet phldrT="[Text]"/>
      <dgm:spPr/>
      <dgm:t>
        <a:bodyPr/>
        <a:lstStyle/>
        <a:p>
          <a:r>
            <a:rPr lang="en-GB" dirty="0"/>
            <a:t>Log your off the job learning time in your activity logs every week</a:t>
          </a:r>
        </a:p>
      </dgm:t>
    </dgm:pt>
    <dgm:pt modelId="{CC7B141D-FDCD-468B-871C-389674B8A441}" type="parTrans" cxnId="{C9FBC02B-9D87-41CD-9F44-5886D54E0BDC}">
      <dgm:prSet/>
      <dgm:spPr/>
      <dgm:t>
        <a:bodyPr/>
        <a:lstStyle/>
        <a:p>
          <a:endParaRPr lang="en-GB"/>
        </a:p>
      </dgm:t>
    </dgm:pt>
    <dgm:pt modelId="{DE93343A-91EF-417C-9FE8-D72A3891E730}" type="sibTrans" cxnId="{C9FBC02B-9D87-41CD-9F44-5886D54E0BDC}">
      <dgm:prSet/>
      <dgm:spPr/>
      <dgm:t>
        <a:bodyPr/>
        <a:lstStyle/>
        <a:p>
          <a:endParaRPr lang="en-GB"/>
        </a:p>
      </dgm:t>
    </dgm:pt>
    <dgm:pt modelId="{7429307E-494E-4C0A-87D7-AAC43A3B5455}">
      <dgm:prSet phldrT="[Text]"/>
      <dgm:spPr/>
      <dgm:t>
        <a:bodyPr/>
        <a:lstStyle/>
        <a:p>
          <a:r>
            <a:rPr lang="en-GB" dirty="0"/>
            <a:t>Consider and reference the KSBs that are relevant to the module when planning and reviewing your assignments</a:t>
          </a:r>
        </a:p>
      </dgm:t>
    </dgm:pt>
    <dgm:pt modelId="{97B0F4C3-20B9-44D8-8446-ED5D7BB86C3C}" type="parTrans" cxnId="{CCB6DAA0-61DD-40C4-9965-38E21E573301}">
      <dgm:prSet/>
      <dgm:spPr/>
      <dgm:t>
        <a:bodyPr/>
        <a:lstStyle/>
        <a:p>
          <a:endParaRPr lang="en-GB"/>
        </a:p>
      </dgm:t>
    </dgm:pt>
    <dgm:pt modelId="{F35EAC1A-829E-4DB0-AEC7-2D5799884D2B}" type="sibTrans" cxnId="{CCB6DAA0-61DD-40C4-9965-38E21E573301}">
      <dgm:prSet/>
      <dgm:spPr/>
      <dgm:t>
        <a:bodyPr/>
        <a:lstStyle/>
        <a:p>
          <a:endParaRPr lang="en-GB"/>
        </a:p>
      </dgm:t>
    </dgm:pt>
    <dgm:pt modelId="{0E50A490-4A04-412F-81D8-103A88466A96}">
      <dgm:prSet phldrT="[Text]" custT="1"/>
      <dgm:spPr/>
      <dgm:t>
        <a:bodyPr/>
        <a:lstStyle/>
        <a:p>
          <a:r>
            <a:rPr lang="en-GB" sz="1400" dirty="0"/>
            <a:t>Link the off the job learning (including university time, placement and self directed study) to the KSBs</a:t>
          </a:r>
        </a:p>
      </dgm:t>
    </dgm:pt>
    <dgm:pt modelId="{75B66ADB-74D6-4A20-9B62-8E0D652CC720}" type="parTrans" cxnId="{F972E704-AC3B-4F73-AF1D-1E0C6E0CA465}">
      <dgm:prSet/>
      <dgm:spPr/>
      <dgm:t>
        <a:bodyPr/>
        <a:lstStyle/>
        <a:p>
          <a:endParaRPr lang="en-GB"/>
        </a:p>
      </dgm:t>
    </dgm:pt>
    <dgm:pt modelId="{07E4A695-2D9D-4E31-A875-FAACB667727A}" type="sibTrans" cxnId="{F972E704-AC3B-4F73-AF1D-1E0C6E0CA465}">
      <dgm:prSet/>
      <dgm:spPr/>
      <dgm:t>
        <a:bodyPr/>
        <a:lstStyle/>
        <a:p>
          <a:endParaRPr lang="en-GB"/>
        </a:p>
      </dgm:t>
    </dgm:pt>
    <dgm:pt modelId="{9719E78B-4FAC-41AD-B09E-43E1A919B81B}">
      <dgm:prSet phldrT="[Text]"/>
      <dgm:spPr/>
      <dgm:t>
        <a:bodyPr/>
        <a:lstStyle/>
        <a:p>
          <a:r>
            <a:rPr lang="en-GB" dirty="0"/>
            <a:t>Reflect on how the KSBs link to your time at work (on the job learning) – how is that experience helping you progress against the KSBs?</a:t>
          </a:r>
        </a:p>
      </dgm:t>
    </dgm:pt>
    <dgm:pt modelId="{93D9B371-89BF-4D51-A9ED-A040A88DC1FB}" type="parTrans" cxnId="{C9D9703B-C849-4B06-90DF-288E347C8654}">
      <dgm:prSet/>
      <dgm:spPr/>
      <dgm:t>
        <a:bodyPr/>
        <a:lstStyle/>
        <a:p>
          <a:endParaRPr lang="en-GB"/>
        </a:p>
      </dgm:t>
    </dgm:pt>
    <dgm:pt modelId="{AEB2E543-107A-4FC8-BDA4-05DC8E039830}" type="sibTrans" cxnId="{C9D9703B-C849-4B06-90DF-288E347C8654}">
      <dgm:prSet/>
      <dgm:spPr/>
      <dgm:t>
        <a:bodyPr/>
        <a:lstStyle/>
        <a:p>
          <a:endParaRPr lang="en-GB"/>
        </a:p>
      </dgm:t>
    </dgm:pt>
    <dgm:pt modelId="{1956AAB1-932E-46E7-AA10-5FF5BA35736B}">
      <dgm:prSet phldrT="[Text]" custT="1"/>
      <dgm:spPr/>
      <dgm:t>
        <a:bodyPr/>
        <a:lstStyle/>
        <a:p>
          <a:r>
            <a:rPr lang="en-GB" sz="1400" dirty="0"/>
            <a:t>Discuss this with your practice assessor and line manager</a:t>
          </a:r>
        </a:p>
      </dgm:t>
    </dgm:pt>
    <dgm:pt modelId="{AD032C8B-C9F6-4F49-A83A-7EFDA9B63C45}" type="parTrans" cxnId="{025AC998-399C-492D-8DF2-81CBC8712325}">
      <dgm:prSet/>
      <dgm:spPr/>
      <dgm:t>
        <a:bodyPr/>
        <a:lstStyle/>
        <a:p>
          <a:endParaRPr lang="en-GB"/>
        </a:p>
      </dgm:t>
    </dgm:pt>
    <dgm:pt modelId="{4DC138F9-85EF-4A95-AB56-D205F65C4C64}" type="sibTrans" cxnId="{025AC998-399C-492D-8DF2-81CBC8712325}">
      <dgm:prSet/>
      <dgm:spPr/>
      <dgm:t>
        <a:bodyPr/>
        <a:lstStyle/>
        <a:p>
          <a:endParaRPr lang="en-GB"/>
        </a:p>
      </dgm:t>
    </dgm:pt>
    <dgm:pt modelId="{62CD9E5B-083F-4047-A3C7-F5F24623E606}">
      <dgm:prSet phldrT="[Text]" custT="1"/>
      <dgm:spPr/>
      <dgm:t>
        <a:bodyPr/>
        <a:lstStyle/>
        <a:p>
          <a:r>
            <a:rPr lang="en-GB" sz="1400" dirty="0"/>
            <a:t>Do this every day or weekly or you won’t remember!</a:t>
          </a:r>
        </a:p>
      </dgm:t>
    </dgm:pt>
    <dgm:pt modelId="{88B7CBD8-C268-4450-89FB-F21A319F93AE}" type="parTrans" cxnId="{15B92246-9C67-4CB8-A871-5698A3A31612}">
      <dgm:prSet/>
      <dgm:spPr/>
      <dgm:t>
        <a:bodyPr/>
        <a:lstStyle/>
        <a:p>
          <a:endParaRPr lang="en-GB"/>
        </a:p>
      </dgm:t>
    </dgm:pt>
    <dgm:pt modelId="{AB3B99EF-AB7E-4E94-B693-8BBF24FA4709}" type="sibTrans" cxnId="{15B92246-9C67-4CB8-A871-5698A3A31612}">
      <dgm:prSet/>
      <dgm:spPr/>
      <dgm:t>
        <a:bodyPr/>
        <a:lstStyle/>
        <a:p>
          <a:endParaRPr lang="en-GB"/>
        </a:p>
      </dgm:t>
    </dgm:pt>
    <dgm:pt modelId="{CEEFB4F5-333C-46A4-B604-040EE69B0EB9}">
      <dgm:prSet phldrT="[Text]"/>
      <dgm:spPr/>
      <dgm:t>
        <a:bodyPr/>
        <a:lstStyle/>
        <a:p>
          <a:r>
            <a:rPr lang="en-GB" dirty="0"/>
            <a:t>Prepare for your Tripartite Review meetings – using this time to consider how you are progressing against the KSBs and where you might need more support</a:t>
          </a:r>
        </a:p>
      </dgm:t>
    </dgm:pt>
    <dgm:pt modelId="{E3F504DC-1C08-4043-A71A-2F6E02AA940B}" type="parTrans" cxnId="{7B6E3B98-9A61-44B1-8525-D1D7CB4035C0}">
      <dgm:prSet/>
      <dgm:spPr/>
      <dgm:t>
        <a:bodyPr/>
        <a:lstStyle/>
        <a:p>
          <a:endParaRPr lang="en-GB"/>
        </a:p>
      </dgm:t>
    </dgm:pt>
    <dgm:pt modelId="{0680E794-D6D3-410C-A470-171DA7A28ED7}" type="sibTrans" cxnId="{7B6E3B98-9A61-44B1-8525-D1D7CB4035C0}">
      <dgm:prSet/>
      <dgm:spPr/>
      <dgm:t>
        <a:bodyPr/>
        <a:lstStyle/>
        <a:p>
          <a:endParaRPr lang="en-GB"/>
        </a:p>
      </dgm:t>
    </dgm:pt>
    <dgm:pt modelId="{CC28A5E8-8C44-4A17-9CBC-68A83393C110}" type="pres">
      <dgm:prSet presAssocID="{607FA19D-0539-4384-8486-E69B68C68062}" presName="Name0" presStyleCnt="0">
        <dgm:presLayoutVars>
          <dgm:chMax val="11"/>
          <dgm:chPref val="11"/>
          <dgm:dir/>
          <dgm:resizeHandles/>
        </dgm:presLayoutVars>
      </dgm:prSet>
      <dgm:spPr/>
    </dgm:pt>
    <dgm:pt modelId="{98AF014E-FFF4-4382-8C53-DA6C23E7C314}" type="pres">
      <dgm:prSet presAssocID="{CEEFB4F5-333C-46A4-B604-040EE69B0EB9}" presName="Accent4" presStyleCnt="0"/>
      <dgm:spPr/>
    </dgm:pt>
    <dgm:pt modelId="{AB4369D6-A4EB-4AF9-881C-714B89F60DDC}" type="pres">
      <dgm:prSet presAssocID="{CEEFB4F5-333C-46A4-B604-040EE69B0EB9}" presName="Accent" presStyleLbl="node1" presStyleIdx="0" presStyleCnt="4"/>
      <dgm:spPr/>
    </dgm:pt>
    <dgm:pt modelId="{D56546F1-ADDF-4036-AEC8-18047D884B1E}" type="pres">
      <dgm:prSet presAssocID="{CEEFB4F5-333C-46A4-B604-040EE69B0EB9}" presName="ParentBackground4" presStyleCnt="0"/>
      <dgm:spPr/>
    </dgm:pt>
    <dgm:pt modelId="{C9427609-F76C-41C5-A93E-32697636CFC8}" type="pres">
      <dgm:prSet presAssocID="{CEEFB4F5-333C-46A4-B604-040EE69B0EB9}" presName="ParentBackground" presStyleLbl="fgAcc1" presStyleIdx="0" presStyleCnt="4"/>
      <dgm:spPr/>
    </dgm:pt>
    <dgm:pt modelId="{AD89E1BF-E4F2-4954-939F-F58F4FD66176}" type="pres">
      <dgm:prSet presAssocID="{CEEFB4F5-333C-46A4-B604-040EE69B0EB9}" presName="Parent4" presStyleLbl="revTx" presStyleIdx="0" presStyleCnt="2">
        <dgm:presLayoutVars>
          <dgm:chMax val="1"/>
          <dgm:chPref val="1"/>
          <dgm:bulletEnabled val="1"/>
        </dgm:presLayoutVars>
      </dgm:prSet>
      <dgm:spPr/>
    </dgm:pt>
    <dgm:pt modelId="{DAA44E6D-CF26-4095-8670-A29A8341185D}" type="pres">
      <dgm:prSet presAssocID="{2816E466-159C-4D74-910E-8404B62A8F88}" presName="Accent3" presStyleCnt="0"/>
      <dgm:spPr/>
    </dgm:pt>
    <dgm:pt modelId="{DE16E4EF-BEC8-4CBE-AFAB-638E6B267B03}" type="pres">
      <dgm:prSet presAssocID="{2816E466-159C-4D74-910E-8404B62A8F88}" presName="Accent" presStyleLbl="node1" presStyleIdx="1" presStyleCnt="4"/>
      <dgm:spPr/>
    </dgm:pt>
    <dgm:pt modelId="{C98587D0-3947-4082-8BE7-0A22C72BF880}" type="pres">
      <dgm:prSet presAssocID="{2816E466-159C-4D74-910E-8404B62A8F88}" presName="ParentBackground3" presStyleCnt="0"/>
      <dgm:spPr/>
    </dgm:pt>
    <dgm:pt modelId="{E0041E5A-65C0-4DCB-861B-850E0E725A53}" type="pres">
      <dgm:prSet presAssocID="{2816E466-159C-4D74-910E-8404B62A8F88}" presName="ParentBackground" presStyleLbl="fgAcc1" presStyleIdx="1" presStyleCnt="4"/>
      <dgm:spPr/>
    </dgm:pt>
    <dgm:pt modelId="{2DBC4293-34DC-4688-ADA2-32A1033CC801}" type="pres">
      <dgm:prSet presAssocID="{2816E466-159C-4D74-910E-8404B62A8F88}" presName="Child3" presStyleLbl="revTx" presStyleIdx="0" presStyleCnt="2">
        <dgm:presLayoutVars>
          <dgm:chMax val="0"/>
          <dgm:chPref val="0"/>
          <dgm:bulletEnabled val="1"/>
        </dgm:presLayoutVars>
      </dgm:prSet>
      <dgm:spPr/>
    </dgm:pt>
    <dgm:pt modelId="{24438A11-0BA4-41A8-931F-A54147290B9F}" type="pres">
      <dgm:prSet presAssocID="{2816E466-159C-4D74-910E-8404B62A8F88}" presName="Parent3" presStyleLbl="revTx" presStyleIdx="0" presStyleCnt="2">
        <dgm:presLayoutVars>
          <dgm:chMax val="1"/>
          <dgm:chPref val="1"/>
          <dgm:bulletEnabled val="1"/>
        </dgm:presLayoutVars>
      </dgm:prSet>
      <dgm:spPr/>
    </dgm:pt>
    <dgm:pt modelId="{111548C7-E4B9-4486-8B31-01E92B94B69F}" type="pres">
      <dgm:prSet presAssocID="{9719E78B-4FAC-41AD-B09E-43E1A919B81B}" presName="Accent2" presStyleCnt="0"/>
      <dgm:spPr/>
    </dgm:pt>
    <dgm:pt modelId="{22556EBF-FFDC-487F-BBA5-59F963821D38}" type="pres">
      <dgm:prSet presAssocID="{9719E78B-4FAC-41AD-B09E-43E1A919B81B}" presName="Accent" presStyleLbl="node1" presStyleIdx="2" presStyleCnt="4"/>
      <dgm:spPr/>
    </dgm:pt>
    <dgm:pt modelId="{C1E4D238-3848-4F3B-8B32-F6E428C4F0CF}" type="pres">
      <dgm:prSet presAssocID="{9719E78B-4FAC-41AD-B09E-43E1A919B81B}" presName="ParentBackground2" presStyleCnt="0"/>
      <dgm:spPr/>
    </dgm:pt>
    <dgm:pt modelId="{669F9B0A-5C49-4DB7-AC00-6B88D819FAAC}" type="pres">
      <dgm:prSet presAssocID="{9719E78B-4FAC-41AD-B09E-43E1A919B81B}" presName="ParentBackground" presStyleLbl="fgAcc1" presStyleIdx="2" presStyleCnt="4"/>
      <dgm:spPr/>
    </dgm:pt>
    <dgm:pt modelId="{32721AF6-1144-4E21-A8C0-726D5BA5ABC8}" type="pres">
      <dgm:prSet presAssocID="{9719E78B-4FAC-41AD-B09E-43E1A919B81B}" presName="Child2" presStyleLbl="revTx" presStyleIdx="1" presStyleCnt="2">
        <dgm:presLayoutVars>
          <dgm:chMax val="0"/>
          <dgm:chPref val="0"/>
          <dgm:bulletEnabled val="1"/>
        </dgm:presLayoutVars>
      </dgm:prSet>
      <dgm:spPr/>
    </dgm:pt>
    <dgm:pt modelId="{E73B0D9C-5750-435C-87A9-EA27645D40CA}" type="pres">
      <dgm:prSet presAssocID="{9719E78B-4FAC-41AD-B09E-43E1A919B81B}" presName="Parent2" presStyleLbl="revTx" presStyleIdx="1" presStyleCnt="2">
        <dgm:presLayoutVars>
          <dgm:chMax val="1"/>
          <dgm:chPref val="1"/>
          <dgm:bulletEnabled val="1"/>
        </dgm:presLayoutVars>
      </dgm:prSet>
      <dgm:spPr/>
    </dgm:pt>
    <dgm:pt modelId="{F2F6E4A6-5176-4189-896D-B8C8BB5A3963}" type="pres">
      <dgm:prSet presAssocID="{7429307E-494E-4C0A-87D7-AAC43A3B5455}" presName="Accent1" presStyleCnt="0"/>
      <dgm:spPr/>
    </dgm:pt>
    <dgm:pt modelId="{54470A34-8005-4799-A063-B34602F7AAA4}" type="pres">
      <dgm:prSet presAssocID="{7429307E-494E-4C0A-87D7-AAC43A3B5455}" presName="Accent" presStyleLbl="node1" presStyleIdx="3" presStyleCnt="4"/>
      <dgm:spPr/>
    </dgm:pt>
    <dgm:pt modelId="{968D9B23-2D11-4C68-986F-855AD08F08B8}" type="pres">
      <dgm:prSet presAssocID="{7429307E-494E-4C0A-87D7-AAC43A3B5455}" presName="ParentBackground1" presStyleCnt="0"/>
      <dgm:spPr/>
    </dgm:pt>
    <dgm:pt modelId="{9C25AC5A-5874-4D5C-9A15-B3B6FA30E8A5}" type="pres">
      <dgm:prSet presAssocID="{7429307E-494E-4C0A-87D7-AAC43A3B5455}" presName="ParentBackground" presStyleLbl="fgAcc1" presStyleIdx="3" presStyleCnt="4"/>
      <dgm:spPr/>
    </dgm:pt>
    <dgm:pt modelId="{92127D5D-BB69-4337-8BB4-96436F13259F}" type="pres">
      <dgm:prSet presAssocID="{7429307E-494E-4C0A-87D7-AAC43A3B5455}" presName="Parent1" presStyleLbl="revTx" presStyleIdx="1" presStyleCnt="2">
        <dgm:presLayoutVars>
          <dgm:chMax val="1"/>
          <dgm:chPref val="1"/>
          <dgm:bulletEnabled val="1"/>
        </dgm:presLayoutVars>
      </dgm:prSet>
      <dgm:spPr/>
    </dgm:pt>
  </dgm:ptLst>
  <dgm:cxnLst>
    <dgm:cxn modelId="{F972E704-AC3B-4F73-AF1D-1E0C6E0CA465}" srcId="{2816E466-159C-4D74-910E-8404B62A8F88}" destId="{0E50A490-4A04-412F-81D8-103A88466A96}" srcOrd="0" destOrd="0" parTransId="{75B66ADB-74D6-4A20-9B62-8E0D652CC720}" sibTransId="{07E4A695-2D9D-4E31-A875-FAACB667727A}"/>
    <dgm:cxn modelId="{5A4EE907-A6E4-4761-A0D8-B1786A2CEFC0}" type="presOf" srcId="{0E50A490-4A04-412F-81D8-103A88466A96}" destId="{2DBC4293-34DC-4688-ADA2-32A1033CC801}" srcOrd="0" destOrd="0" presId="urn:microsoft.com/office/officeart/2011/layout/CircleProcess"/>
    <dgm:cxn modelId="{9B172013-7EDB-4D8E-8771-1A8585E107CC}" type="presOf" srcId="{7429307E-494E-4C0A-87D7-AAC43A3B5455}" destId="{9C25AC5A-5874-4D5C-9A15-B3B6FA30E8A5}" srcOrd="1" destOrd="0" presId="urn:microsoft.com/office/officeart/2011/layout/CircleProcess"/>
    <dgm:cxn modelId="{D7216627-DE0D-415D-8DFB-11F68E89D7D8}" type="presOf" srcId="{62CD9E5B-083F-4047-A3C7-F5F24623E606}" destId="{2DBC4293-34DC-4688-ADA2-32A1033CC801}" srcOrd="0" destOrd="1" presId="urn:microsoft.com/office/officeart/2011/layout/CircleProcess"/>
    <dgm:cxn modelId="{C9FBC02B-9D87-41CD-9F44-5886D54E0BDC}" srcId="{607FA19D-0539-4384-8486-E69B68C68062}" destId="{2816E466-159C-4D74-910E-8404B62A8F88}" srcOrd="2" destOrd="0" parTransId="{CC7B141D-FDCD-468B-871C-389674B8A441}" sibTransId="{DE93343A-91EF-417C-9FE8-D72A3891E730}"/>
    <dgm:cxn modelId="{C9D9703B-C849-4B06-90DF-288E347C8654}" srcId="{607FA19D-0539-4384-8486-E69B68C68062}" destId="{9719E78B-4FAC-41AD-B09E-43E1A919B81B}" srcOrd="1" destOrd="0" parTransId="{93D9B371-89BF-4D51-A9ED-A040A88DC1FB}" sibTransId="{AEB2E543-107A-4FC8-BDA4-05DC8E039830}"/>
    <dgm:cxn modelId="{15B92246-9C67-4CB8-A871-5698A3A31612}" srcId="{2816E466-159C-4D74-910E-8404B62A8F88}" destId="{62CD9E5B-083F-4047-A3C7-F5F24623E606}" srcOrd="1" destOrd="0" parTransId="{88B7CBD8-C268-4450-89FB-F21A319F93AE}" sibTransId="{AB3B99EF-AB7E-4E94-B693-8BBF24FA4709}"/>
    <dgm:cxn modelId="{D187DC5B-DD1D-4B93-BE7F-EA8A2A32267A}" type="presOf" srcId="{2816E466-159C-4D74-910E-8404B62A8F88}" destId="{E0041E5A-65C0-4DCB-861B-850E0E725A53}" srcOrd="0" destOrd="0" presId="urn:microsoft.com/office/officeart/2011/layout/CircleProcess"/>
    <dgm:cxn modelId="{6D920464-8920-41E0-BA6C-22F5A6B5622C}" type="presOf" srcId="{1956AAB1-932E-46E7-AA10-5FF5BA35736B}" destId="{32721AF6-1144-4E21-A8C0-726D5BA5ABC8}" srcOrd="0" destOrd="0" presId="urn:microsoft.com/office/officeart/2011/layout/CircleProcess"/>
    <dgm:cxn modelId="{C1829387-51B9-4104-916F-2BF693920D04}" type="presOf" srcId="{CEEFB4F5-333C-46A4-B604-040EE69B0EB9}" destId="{C9427609-F76C-41C5-A93E-32697636CFC8}" srcOrd="0" destOrd="0" presId="urn:microsoft.com/office/officeart/2011/layout/CircleProcess"/>
    <dgm:cxn modelId="{C63D2688-D189-4F73-AAE4-F37728082D0D}" type="presOf" srcId="{9719E78B-4FAC-41AD-B09E-43E1A919B81B}" destId="{669F9B0A-5C49-4DB7-AC00-6B88D819FAAC}" srcOrd="0" destOrd="0" presId="urn:microsoft.com/office/officeart/2011/layout/CircleProcess"/>
    <dgm:cxn modelId="{ABB3B78A-1338-4197-A33D-98CDFA31BE14}" type="presOf" srcId="{9719E78B-4FAC-41AD-B09E-43E1A919B81B}" destId="{E73B0D9C-5750-435C-87A9-EA27645D40CA}" srcOrd="1" destOrd="0" presId="urn:microsoft.com/office/officeart/2011/layout/CircleProcess"/>
    <dgm:cxn modelId="{7B6E3B98-9A61-44B1-8525-D1D7CB4035C0}" srcId="{607FA19D-0539-4384-8486-E69B68C68062}" destId="{CEEFB4F5-333C-46A4-B604-040EE69B0EB9}" srcOrd="3" destOrd="0" parTransId="{E3F504DC-1C08-4043-A71A-2F6E02AA940B}" sibTransId="{0680E794-D6D3-410C-A470-171DA7A28ED7}"/>
    <dgm:cxn modelId="{025AC998-399C-492D-8DF2-81CBC8712325}" srcId="{9719E78B-4FAC-41AD-B09E-43E1A919B81B}" destId="{1956AAB1-932E-46E7-AA10-5FF5BA35736B}" srcOrd="0" destOrd="0" parTransId="{AD032C8B-C9F6-4F49-A83A-7EFDA9B63C45}" sibTransId="{4DC138F9-85EF-4A95-AB56-D205F65C4C64}"/>
    <dgm:cxn modelId="{CCB6DAA0-61DD-40C4-9965-38E21E573301}" srcId="{607FA19D-0539-4384-8486-E69B68C68062}" destId="{7429307E-494E-4C0A-87D7-AAC43A3B5455}" srcOrd="0" destOrd="0" parTransId="{97B0F4C3-20B9-44D8-8446-ED5D7BB86C3C}" sibTransId="{F35EAC1A-829E-4DB0-AEC7-2D5799884D2B}"/>
    <dgm:cxn modelId="{C6D0A4C4-A85C-47D3-B8A4-DC7D8D4D0DA5}" type="presOf" srcId="{7429307E-494E-4C0A-87D7-AAC43A3B5455}" destId="{92127D5D-BB69-4337-8BB4-96436F13259F}" srcOrd="0" destOrd="0" presId="urn:microsoft.com/office/officeart/2011/layout/CircleProcess"/>
    <dgm:cxn modelId="{7CE269C6-C76E-4705-AC92-855D576F0B0D}" type="presOf" srcId="{CEEFB4F5-333C-46A4-B604-040EE69B0EB9}" destId="{AD89E1BF-E4F2-4954-939F-F58F4FD66176}" srcOrd="1" destOrd="0" presId="urn:microsoft.com/office/officeart/2011/layout/CircleProcess"/>
    <dgm:cxn modelId="{4D9E1AC9-9F72-46E0-BD2B-D74CC8104301}" type="presOf" srcId="{2816E466-159C-4D74-910E-8404B62A8F88}" destId="{24438A11-0BA4-41A8-931F-A54147290B9F}" srcOrd="1" destOrd="0" presId="urn:microsoft.com/office/officeart/2011/layout/CircleProcess"/>
    <dgm:cxn modelId="{2CCAB1DA-FC21-4E9C-A1FD-C2E9E86DA6FB}" type="presOf" srcId="{607FA19D-0539-4384-8486-E69B68C68062}" destId="{CC28A5E8-8C44-4A17-9CBC-68A83393C110}" srcOrd="0" destOrd="0" presId="urn:microsoft.com/office/officeart/2011/layout/CircleProcess"/>
    <dgm:cxn modelId="{1C901F8D-6A8C-40B0-AF8B-DB3BFAC9BAC2}" type="presParOf" srcId="{CC28A5E8-8C44-4A17-9CBC-68A83393C110}" destId="{98AF014E-FFF4-4382-8C53-DA6C23E7C314}" srcOrd="0" destOrd="0" presId="urn:microsoft.com/office/officeart/2011/layout/CircleProcess"/>
    <dgm:cxn modelId="{E3FB9E7B-7E97-4048-A4B4-A9003169FD5A}" type="presParOf" srcId="{98AF014E-FFF4-4382-8C53-DA6C23E7C314}" destId="{AB4369D6-A4EB-4AF9-881C-714B89F60DDC}" srcOrd="0" destOrd="0" presId="urn:microsoft.com/office/officeart/2011/layout/CircleProcess"/>
    <dgm:cxn modelId="{3B3C68E3-5E5E-4D97-92CE-EFDE464110E7}" type="presParOf" srcId="{CC28A5E8-8C44-4A17-9CBC-68A83393C110}" destId="{D56546F1-ADDF-4036-AEC8-18047D884B1E}" srcOrd="1" destOrd="0" presId="urn:microsoft.com/office/officeart/2011/layout/CircleProcess"/>
    <dgm:cxn modelId="{7D8917D1-C59F-4A6F-862C-4AE587810352}" type="presParOf" srcId="{D56546F1-ADDF-4036-AEC8-18047D884B1E}" destId="{C9427609-F76C-41C5-A93E-32697636CFC8}" srcOrd="0" destOrd="0" presId="urn:microsoft.com/office/officeart/2011/layout/CircleProcess"/>
    <dgm:cxn modelId="{5126DC75-61A8-4180-B19D-3D7C6CC371EB}" type="presParOf" srcId="{CC28A5E8-8C44-4A17-9CBC-68A83393C110}" destId="{AD89E1BF-E4F2-4954-939F-F58F4FD66176}" srcOrd="2" destOrd="0" presId="urn:microsoft.com/office/officeart/2011/layout/CircleProcess"/>
    <dgm:cxn modelId="{FB9FD103-770D-475D-9030-995CFA539D14}" type="presParOf" srcId="{CC28A5E8-8C44-4A17-9CBC-68A83393C110}" destId="{DAA44E6D-CF26-4095-8670-A29A8341185D}" srcOrd="3" destOrd="0" presId="urn:microsoft.com/office/officeart/2011/layout/CircleProcess"/>
    <dgm:cxn modelId="{DB25AD83-ECBE-462D-9FF4-592CE26AB112}" type="presParOf" srcId="{DAA44E6D-CF26-4095-8670-A29A8341185D}" destId="{DE16E4EF-BEC8-4CBE-AFAB-638E6B267B03}" srcOrd="0" destOrd="0" presId="urn:microsoft.com/office/officeart/2011/layout/CircleProcess"/>
    <dgm:cxn modelId="{CFB33C70-8791-4345-829B-41CF565504A9}" type="presParOf" srcId="{CC28A5E8-8C44-4A17-9CBC-68A83393C110}" destId="{C98587D0-3947-4082-8BE7-0A22C72BF880}" srcOrd="4" destOrd="0" presId="urn:microsoft.com/office/officeart/2011/layout/CircleProcess"/>
    <dgm:cxn modelId="{9E6876F5-9925-45A5-A42C-DB706BD844BD}" type="presParOf" srcId="{C98587D0-3947-4082-8BE7-0A22C72BF880}" destId="{E0041E5A-65C0-4DCB-861B-850E0E725A53}" srcOrd="0" destOrd="0" presId="urn:microsoft.com/office/officeart/2011/layout/CircleProcess"/>
    <dgm:cxn modelId="{F81E107F-F539-4C51-8317-08B3F0923966}" type="presParOf" srcId="{CC28A5E8-8C44-4A17-9CBC-68A83393C110}" destId="{2DBC4293-34DC-4688-ADA2-32A1033CC801}" srcOrd="5" destOrd="0" presId="urn:microsoft.com/office/officeart/2011/layout/CircleProcess"/>
    <dgm:cxn modelId="{F78383B2-73CB-411C-8642-B5A6C5C2B87A}" type="presParOf" srcId="{CC28A5E8-8C44-4A17-9CBC-68A83393C110}" destId="{24438A11-0BA4-41A8-931F-A54147290B9F}" srcOrd="6" destOrd="0" presId="urn:microsoft.com/office/officeart/2011/layout/CircleProcess"/>
    <dgm:cxn modelId="{103FCD72-2401-4E0F-9F48-E79C5B96552F}" type="presParOf" srcId="{CC28A5E8-8C44-4A17-9CBC-68A83393C110}" destId="{111548C7-E4B9-4486-8B31-01E92B94B69F}" srcOrd="7" destOrd="0" presId="urn:microsoft.com/office/officeart/2011/layout/CircleProcess"/>
    <dgm:cxn modelId="{402854E3-7064-4C1D-BAF1-A0452A8B3E6A}" type="presParOf" srcId="{111548C7-E4B9-4486-8B31-01E92B94B69F}" destId="{22556EBF-FFDC-487F-BBA5-59F963821D38}" srcOrd="0" destOrd="0" presId="urn:microsoft.com/office/officeart/2011/layout/CircleProcess"/>
    <dgm:cxn modelId="{559BA449-FC4B-42E2-ABF8-9BCA50A2B30A}" type="presParOf" srcId="{CC28A5E8-8C44-4A17-9CBC-68A83393C110}" destId="{C1E4D238-3848-4F3B-8B32-F6E428C4F0CF}" srcOrd="8" destOrd="0" presId="urn:microsoft.com/office/officeart/2011/layout/CircleProcess"/>
    <dgm:cxn modelId="{FF47C63B-4214-4F86-B2DF-339C5C7DF807}" type="presParOf" srcId="{C1E4D238-3848-4F3B-8B32-F6E428C4F0CF}" destId="{669F9B0A-5C49-4DB7-AC00-6B88D819FAAC}" srcOrd="0" destOrd="0" presId="urn:microsoft.com/office/officeart/2011/layout/CircleProcess"/>
    <dgm:cxn modelId="{BD2E7112-8D81-41A7-B819-3F2F07E61F18}" type="presParOf" srcId="{CC28A5E8-8C44-4A17-9CBC-68A83393C110}" destId="{32721AF6-1144-4E21-A8C0-726D5BA5ABC8}" srcOrd="9" destOrd="0" presId="urn:microsoft.com/office/officeart/2011/layout/CircleProcess"/>
    <dgm:cxn modelId="{0C3115D1-8890-4AB1-9DB0-F49DA66D0143}" type="presParOf" srcId="{CC28A5E8-8C44-4A17-9CBC-68A83393C110}" destId="{E73B0D9C-5750-435C-87A9-EA27645D40CA}" srcOrd="10" destOrd="0" presId="urn:microsoft.com/office/officeart/2011/layout/CircleProcess"/>
    <dgm:cxn modelId="{D6519F74-E549-4F3C-A2C3-BCF2B9A66B71}" type="presParOf" srcId="{CC28A5E8-8C44-4A17-9CBC-68A83393C110}" destId="{F2F6E4A6-5176-4189-896D-B8C8BB5A3963}" srcOrd="11" destOrd="0" presId="urn:microsoft.com/office/officeart/2011/layout/CircleProcess"/>
    <dgm:cxn modelId="{E246B489-E312-4230-AA40-45B260D0C2C1}" type="presParOf" srcId="{F2F6E4A6-5176-4189-896D-B8C8BB5A3963}" destId="{54470A34-8005-4799-A063-B34602F7AAA4}" srcOrd="0" destOrd="0" presId="urn:microsoft.com/office/officeart/2011/layout/CircleProcess"/>
    <dgm:cxn modelId="{879F24D9-26B4-46E9-AFFA-46C33824F7A8}" type="presParOf" srcId="{CC28A5E8-8C44-4A17-9CBC-68A83393C110}" destId="{968D9B23-2D11-4C68-986F-855AD08F08B8}" srcOrd="12" destOrd="0" presId="urn:microsoft.com/office/officeart/2011/layout/CircleProcess"/>
    <dgm:cxn modelId="{C13C3339-D586-457A-AD94-3B66E1E939C6}" type="presParOf" srcId="{968D9B23-2D11-4C68-986F-855AD08F08B8}" destId="{9C25AC5A-5874-4D5C-9A15-B3B6FA30E8A5}" srcOrd="0" destOrd="0" presId="urn:microsoft.com/office/officeart/2011/layout/CircleProcess"/>
    <dgm:cxn modelId="{456EADB1-0FEE-4982-8962-CFD913CD8005}" type="presParOf" srcId="{CC28A5E8-8C44-4A17-9CBC-68A83393C110}" destId="{92127D5D-BB69-4337-8BB4-96436F13259F}" srcOrd="13"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F34D6B-3F21-4A7A-A4EB-D1FC5AD31813}"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endParaRPr lang="en-GB"/>
        </a:p>
      </dgm:t>
    </dgm:pt>
    <dgm:pt modelId="{05E4E3B9-C9F2-4928-8075-A929263D1F56}">
      <dgm:prSet phldrT="[Text]" custT="1"/>
      <dgm:spPr/>
      <dgm:t>
        <a:bodyPr/>
        <a:lstStyle/>
        <a:p>
          <a:r>
            <a:rPr lang="en-GB" sz="1400" dirty="0">
              <a:solidFill>
                <a:schemeClr val="tx1"/>
              </a:solidFill>
            </a:rPr>
            <a:t>Hub/Primary Placement</a:t>
          </a:r>
        </a:p>
      </dgm:t>
    </dgm:pt>
    <dgm:pt modelId="{016A783E-9D86-4A2F-B497-841378C5C3F1}" type="parTrans" cxnId="{41BF11C8-8CD0-4C62-A0E6-DCE9DC6095E7}">
      <dgm:prSet/>
      <dgm:spPr/>
      <dgm:t>
        <a:bodyPr/>
        <a:lstStyle/>
        <a:p>
          <a:endParaRPr lang="en-GB"/>
        </a:p>
      </dgm:t>
    </dgm:pt>
    <dgm:pt modelId="{FB7DEF9F-166B-4ADA-AAB7-E233D88BADB6}" type="sibTrans" cxnId="{41BF11C8-8CD0-4C62-A0E6-DCE9DC6095E7}">
      <dgm:prSet/>
      <dgm:spPr/>
      <dgm:t>
        <a:bodyPr/>
        <a:lstStyle/>
        <a:p>
          <a:endParaRPr lang="en-GB"/>
        </a:p>
      </dgm:t>
    </dgm:pt>
    <dgm:pt modelId="{C0F60493-1432-401B-81F2-043BE4988CC9}">
      <dgm:prSet phldrT="[Text]" custT="1"/>
      <dgm:spPr/>
      <dgm:t>
        <a:bodyPr/>
        <a:lstStyle/>
        <a:p>
          <a:r>
            <a:rPr lang="en-GB" sz="1400" dirty="0">
              <a:solidFill>
                <a:schemeClr val="tx1"/>
              </a:solidFill>
            </a:rPr>
            <a:t>Opportunities with the wider MDT</a:t>
          </a:r>
        </a:p>
      </dgm:t>
    </dgm:pt>
    <dgm:pt modelId="{69DC6B57-7BB4-4CAE-9B80-19F6CC4A4C62}" type="parTrans" cxnId="{DB52E38E-51D9-4265-A924-FB41550EE48D}">
      <dgm:prSet/>
      <dgm:spPr/>
      <dgm:t>
        <a:bodyPr/>
        <a:lstStyle/>
        <a:p>
          <a:endParaRPr lang="en-GB" dirty="0">
            <a:solidFill>
              <a:schemeClr val="tx1"/>
            </a:solidFill>
          </a:endParaRPr>
        </a:p>
      </dgm:t>
    </dgm:pt>
    <dgm:pt modelId="{68BCCA4F-F672-476D-A01B-42203026150C}" type="sibTrans" cxnId="{DB52E38E-51D9-4265-A924-FB41550EE48D}">
      <dgm:prSet/>
      <dgm:spPr/>
      <dgm:t>
        <a:bodyPr/>
        <a:lstStyle/>
        <a:p>
          <a:endParaRPr lang="en-GB"/>
        </a:p>
      </dgm:t>
    </dgm:pt>
    <dgm:pt modelId="{36454314-E252-4237-97BE-3F6A1097EF73}">
      <dgm:prSet phldrT="[Text]" custT="1"/>
      <dgm:spPr/>
      <dgm:t>
        <a:bodyPr/>
        <a:lstStyle/>
        <a:p>
          <a:r>
            <a:rPr lang="en-GB" sz="1400" dirty="0">
              <a:solidFill>
                <a:schemeClr val="tx1"/>
              </a:solidFill>
            </a:rPr>
            <a:t>Observing surgeries in theatre</a:t>
          </a:r>
        </a:p>
      </dgm:t>
    </dgm:pt>
    <dgm:pt modelId="{EEDD6EA3-67D6-4B24-A559-20B3BA5C1C1C}" type="parTrans" cxnId="{A05CAA2E-2D62-4714-AE0C-DBCD373EB696}">
      <dgm:prSet/>
      <dgm:spPr/>
      <dgm:t>
        <a:bodyPr/>
        <a:lstStyle/>
        <a:p>
          <a:endParaRPr lang="en-GB" dirty="0">
            <a:solidFill>
              <a:schemeClr val="tx1"/>
            </a:solidFill>
          </a:endParaRPr>
        </a:p>
      </dgm:t>
    </dgm:pt>
    <dgm:pt modelId="{F2A3AF93-388A-4144-A363-E81948D81A7A}" type="sibTrans" cxnId="{A05CAA2E-2D62-4714-AE0C-DBCD373EB696}">
      <dgm:prSet/>
      <dgm:spPr/>
      <dgm:t>
        <a:bodyPr/>
        <a:lstStyle/>
        <a:p>
          <a:endParaRPr lang="en-GB"/>
        </a:p>
      </dgm:t>
    </dgm:pt>
    <dgm:pt modelId="{52CA23D2-24D1-4A27-9CCD-0D2B24EA2E12}">
      <dgm:prSet phldrT="[Text]" custT="1"/>
      <dgm:spPr/>
      <dgm:t>
        <a:bodyPr/>
        <a:lstStyle/>
        <a:p>
          <a:r>
            <a:rPr lang="en-GB" sz="1400" dirty="0">
              <a:solidFill>
                <a:schemeClr val="tx1"/>
              </a:solidFill>
            </a:rPr>
            <a:t>Specialist areas and roles i.e. TVN nurses, discharge team</a:t>
          </a:r>
        </a:p>
      </dgm:t>
    </dgm:pt>
    <dgm:pt modelId="{A19D6DA4-A5F5-4832-9086-50DDC4884D34}" type="parTrans" cxnId="{628229EB-B382-4926-9C36-61D90BB9E473}">
      <dgm:prSet/>
      <dgm:spPr/>
      <dgm:t>
        <a:bodyPr/>
        <a:lstStyle/>
        <a:p>
          <a:endParaRPr lang="en-GB" dirty="0">
            <a:solidFill>
              <a:schemeClr val="tx1"/>
            </a:solidFill>
          </a:endParaRPr>
        </a:p>
      </dgm:t>
    </dgm:pt>
    <dgm:pt modelId="{52309CA2-8E11-44D3-8BEA-3B0096DEAA05}" type="sibTrans" cxnId="{628229EB-B382-4926-9C36-61D90BB9E473}">
      <dgm:prSet/>
      <dgm:spPr/>
      <dgm:t>
        <a:bodyPr/>
        <a:lstStyle/>
        <a:p>
          <a:endParaRPr lang="en-GB"/>
        </a:p>
      </dgm:t>
    </dgm:pt>
    <dgm:pt modelId="{8E273090-97C9-46E9-A05F-19505DDD7DD9}">
      <dgm:prSet phldrT="[Text]" custT="1"/>
      <dgm:spPr/>
      <dgm:t>
        <a:bodyPr/>
        <a:lstStyle/>
        <a:p>
          <a:r>
            <a:rPr lang="en-GB" sz="1400" dirty="0">
              <a:solidFill>
                <a:schemeClr val="tx1"/>
              </a:solidFill>
            </a:rPr>
            <a:t>GP Practice: health visitor / community, clinics</a:t>
          </a:r>
        </a:p>
      </dgm:t>
    </dgm:pt>
    <dgm:pt modelId="{FC4255F0-6F21-4C95-874C-E31D7B72E5CC}" type="parTrans" cxnId="{42297D0C-6168-49C6-B0C8-22FEFDFBBC9D}">
      <dgm:prSet/>
      <dgm:spPr/>
      <dgm:t>
        <a:bodyPr/>
        <a:lstStyle/>
        <a:p>
          <a:endParaRPr lang="en-GB" dirty="0">
            <a:solidFill>
              <a:schemeClr val="tx1"/>
            </a:solidFill>
          </a:endParaRPr>
        </a:p>
      </dgm:t>
    </dgm:pt>
    <dgm:pt modelId="{AFF11E03-2386-4DCA-B07D-6DB3068B8B85}" type="sibTrans" cxnId="{42297D0C-6168-49C6-B0C8-22FEFDFBBC9D}">
      <dgm:prSet/>
      <dgm:spPr/>
      <dgm:t>
        <a:bodyPr/>
        <a:lstStyle/>
        <a:p>
          <a:endParaRPr lang="en-GB"/>
        </a:p>
      </dgm:t>
    </dgm:pt>
    <dgm:pt modelId="{3CF3B3BC-3016-4D4D-99E6-10A01CA3EE27}">
      <dgm:prSet phldrT="[Text]" custT="1"/>
      <dgm:spPr/>
      <dgm:t>
        <a:bodyPr/>
        <a:lstStyle/>
        <a:p>
          <a:r>
            <a:rPr lang="en-GB" sz="1400" dirty="0">
              <a:solidFill>
                <a:schemeClr val="tx1"/>
              </a:solidFill>
            </a:rPr>
            <a:t>Leadership and delegation within role</a:t>
          </a:r>
        </a:p>
      </dgm:t>
    </dgm:pt>
    <dgm:pt modelId="{AE681007-2F39-40E1-B5E7-C08B57A12623}" type="parTrans" cxnId="{9DC0F36F-A715-48A6-A84F-72C529BDF987}">
      <dgm:prSet/>
      <dgm:spPr/>
      <dgm:t>
        <a:bodyPr/>
        <a:lstStyle/>
        <a:p>
          <a:endParaRPr lang="en-GB" dirty="0"/>
        </a:p>
      </dgm:t>
    </dgm:pt>
    <dgm:pt modelId="{F7580BD9-0745-41B9-B66C-0960A1D2206C}" type="sibTrans" cxnId="{9DC0F36F-A715-48A6-A84F-72C529BDF987}">
      <dgm:prSet/>
      <dgm:spPr/>
      <dgm:t>
        <a:bodyPr/>
        <a:lstStyle/>
        <a:p>
          <a:endParaRPr lang="en-GB"/>
        </a:p>
      </dgm:t>
    </dgm:pt>
    <dgm:pt modelId="{025FB128-7A8E-4F45-A6A3-026BD37B224B}">
      <dgm:prSet phldrT="[Text]" custT="1"/>
      <dgm:spPr/>
      <dgm:t>
        <a:bodyPr/>
        <a:lstStyle/>
        <a:p>
          <a:r>
            <a:rPr lang="en-GB" sz="1400" dirty="0">
              <a:solidFill>
                <a:schemeClr val="tx1"/>
              </a:solidFill>
            </a:rPr>
            <a:t>Observation of process when concerns are raised</a:t>
          </a:r>
        </a:p>
      </dgm:t>
    </dgm:pt>
    <dgm:pt modelId="{164ECB05-0F56-4169-B52E-B06E9AAAC1B7}" type="parTrans" cxnId="{BEAE50C6-69AE-437E-84B1-AA4E6876671C}">
      <dgm:prSet/>
      <dgm:spPr/>
      <dgm:t>
        <a:bodyPr/>
        <a:lstStyle/>
        <a:p>
          <a:endParaRPr lang="en-GB" dirty="0"/>
        </a:p>
      </dgm:t>
    </dgm:pt>
    <dgm:pt modelId="{E2C6E807-B951-4102-88D0-02000F1B3413}" type="sibTrans" cxnId="{BEAE50C6-69AE-437E-84B1-AA4E6876671C}">
      <dgm:prSet/>
      <dgm:spPr/>
      <dgm:t>
        <a:bodyPr/>
        <a:lstStyle/>
        <a:p>
          <a:endParaRPr lang="en-GB"/>
        </a:p>
      </dgm:t>
    </dgm:pt>
    <dgm:pt modelId="{DE6C6546-E81A-48AF-894A-6402AE07904B}">
      <dgm:prSet phldrT="[Text]" custT="1"/>
      <dgm:spPr/>
      <dgm:t>
        <a:bodyPr/>
        <a:lstStyle/>
        <a:p>
          <a:r>
            <a:rPr lang="en-GB" sz="1400" dirty="0">
              <a:solidFill>
                <a:schemeClr val="tx1"/>
              </a:solidFill>
            </a:rPr>
            <a:t>Understanding and awareness of the patient journey</a:t>
          </a:r>
        </a:p>
      </dgm:t>
    </dgm:pt>
    <dgm:pt modelId="{176BC87E-E647-4E5D-842C-C893DDD42C24}" type="parTrans" cxnId="{D73E3946-2BA1-40BE-96B2-8F1F80AA3402}">
      <dgm:prSet/>
      <dgm:spPr/>
      <dgm:t>
        <a:bodyPr/>
        <a:lstStyle/>
        <a:p>
          <a:endParaRPr lang="en-GB" dirty="0"/>
        </a:p>
      </dgm:t>
    </dgm:pt>
    <dgm:pt modelId="{D62E20C4-F3FE-4A3A-9E42-9990C81AA98A}" type="sibTrans" cxnId="{D73E3946-2BA1-40BE-96B2-8F1F80AA3402}">
      <dgm:prSet/>
      <dgm:spPr/>
      <dgm:t>
        <a:bodyPr/>
        <a:lstStyle/>
        <a:p>
          <a:endParaRPr lang="en-GB"/>
        </a:p>
      </dgm:t>
    </dgm:pt>
    <dgm:pt modelId="{A3F8A26D-C906-4B3E-A119-598844EE13F9}" type="pres">
      <dgm:prSet presAssocID="{2CF34D6B-3F21-4A7A-A4EB-D1FC5AD31813}" presName="Name0" presStyleCnt="0">
        <dgm:presLayoutVars>
          <dgm:chMax val="1"/>
          <dgm:dir/>
          <dgm:animLvl val="ctr"/>
          <dgm:resizeHandles val="exact"/>
        </dgm:presLayoutVars>
      </dgm:prSet>
      <dgm:spPr/>
    </dgm:pt>
    <dgm:pt modelId="{13134450-B561-463E-B235-DEECFA1A8932}" type="pres">
      <dgm:prSet presAssocID="{05E4E3B9-C9F2-4928-8075-A929263D1F56}" presName="centerShape" presStyleLbl="node0" presStyleIdx="0" presStyleCnt="1" custScaleX="143169" custScaleY="143479"/>
      <dgm:spPr/>
    </dgm:pt>
    <dgm:pt modelId="{97C8F2F6-755A-406E-AD29-D4B47BB89464}" type="pres">
      <dgm:prSet presAssocID="{69DC6B57-7BB4-4CAE-9B80-19F6CC4A4C62}" presName="parTrans" presStyleLbl="sibTrans2D1" presStyleIdx="0" presStyleCnt="7" custScaleX="106014" custScaleY="105995"/>
      <dgm:spPr/>
    </dgm:pt>
    <dgm:pt modelId="{EDB50072-271B-4736-844E-5140A44A52A1}" type="pres">
      <dgm:prSet presAssocID="{69DC6B57-7BB4-4CAE-9B80-19F6CC4A4C62}" presName="connectorText" presStyleLbl="sibTrans2D1" presStyleIdx="0" presStyleCnt="7"/>
      <dgm:spPr/>
    </dgm:pt>
    <dgm:pt modelId="{529A697E-67DA-4C7E-A380-5F015D95803D}" type="pres">
      <dgm:prSet presAssocID="{C0F60493-1432-401B-81F2-043BE4988CC9}" presName="node" presStyleLbl="node1" presStyleIdx="0" presStyleCnt="7" custScaleX="133808" custScaleY="131147">
        <dgm:presLayoutVars>
          <dgm:bulletEnabled val="1"/>
        </dgm:presLayoutVars>
      </dgm:prSet>
      <dgm:spPr/>
    </dgm:pt>
    <dgm:pt modelId="{92A5147B-1322-4990-B233-306FB6AB8B90}" type="pres">
      <dgm:prSet presAssocID="{FC4255F0-6F21-4C95-874C-E31D7B72E5CC}" presName="parTrans" presStyleLbl="sibTrans2D1" presStyleIdx="1" presStyleCnt="7" custScaleX="106014" custScaleY="105995"/>
      <dgm:spPr/>
    </dgm:pt>
    <dgm:pt modelId="{1C14B24E-8D33-4F93-A066-CCCD400A51BF}" type="pres">
      <dgm:prSet presAssocID="{FC4255F0-6F21-4C95-874C-E31D7B72E5CC}" presName="connectorText" presStyleLbl="sibTrans2D1" presStyleIdx="1" presStyleCnt="7"/>
      <dgm:spPr/>
    </dgm:pt>
    <dgm:pt modelId="{4D27A960-6B03-466E-8BE2-0C9D283FC55D}" type="pres">
      <dgm:prSet presAssocID="{8E273090-97C9-46E9-A05F-19505DDD7DD9}" presName="node" presStyleLbl="node1" presStyleIdx="1" presStyleCnt="7" custScaleX="133808" custScaleY="131147">
        <dgm:presLayoutVars>
          <dgm:bulletEnabled val="1"/>
        </dgm:presLayoutVars>
      </dgm:prSet>
      <dgm:spPr/>
    </dgm:pt>
    <dgm:pt modelId="{89C660FA-51D1-430C-BCFD-6793669C2137}" type="pres">
      <dgm:prSet presAssocID="{EEDD6EA3-67D6-4B24-A559-20B3BA5C1C1C}" presName="parTrans" presStyleLbl="sibTrans2D1" presStyleIdx="2" presStyleCnt="7" custScaleX="106014" custScaleY="105995"/>
      <dgm:spPr/>
    </dgm:pt>
    <dgm:pt modelId="{2989ED51-B225-411E-A9F4-C6282CC70FC9}" type="pres">
      <dgm:prSet presAssocID="{EEDD6EA3-67D6-4B24-A559-20B3BA5C1C1C}" presName="connectorText" presStyleLbl="sibTrans2D1" presStyleIdx="2" presStyleCnt="7"/>
      <dgm:spPr/>
    </dgm:pt>
    <dgm:pt modelId="{29A74FC7-DEA1-4774-8672-923B81AA3F4F}" type="pres">
      <dgm:prSet presAssocID="{36454314-E252-4237-97BE-3F6A1097EF73}" presName="node" presStyleLbl="node1" presStyleIdx="2" presStyleCnt="7" custScaleX="133808" custScaleY="131147">
        <dgm:presLayoutVars>
          <dgm:bulletEnabled val="1"/>
        </dgm:presLayoutVars>
      </dgm:prSet>
      <dgm:spPr/>
    </dgm:pt>
    <dgm:pt modelId="{0F19A16A-626F-4BB0-B482-CAF1DDB28053}" type="pres">
      <dgm:prSet presAssocID="{A19D6DA4-A5F5-4832-9086-50DDC4884D34}" presName="parTrans" presStyleLbl="sibTrans2D1" presStyleIdx="3" presStyleCnt="7" custScaleX="106014" custScaleY="105995"/>
      <dgm:spPr/>
    </dgm:pt>
    <dgm:pt modelId="{FB6B2841-BD4E-42F2-ADEE-4ECEAEFB7FB3}" type="pres">
      <dgm:prSet presAssocID="{A19D6DA4-A5F5-4832-9086-50DDC4884D34}" presName="connectorText" presStyleLbl="sibTrans2D1" presStyleIdx="3" presStyleCnt="7"/>
      <dgm:spPr/>
    </dgm:pt>
    <dgm:pt modelId="{D53D79C0-CEC8-442B-82D0-C0347D090B64}" type="pres">
      <dgm:prSet presAssocID="{52CA23D2-24D1-4A27-9CCD-0D2B24EA2E12}" presName="node" presStyleLbl="node1" presStyleIdx="3" presStyleCnt="7" custScaleX="133808" custScaleY="131147">
        <dgm:presLayoutVars>
          <dgm:bulletEnabled val="1"/>
        </dgm:presLayoutVars>
      </dgm:prSet>
      <dgm:spPr/>
    </dgm:pt>
    <dgm:pt modelId="{57203C96-D336-4656-AE36-FAB3ED15C671}" type="pres">
      <dgm:prSet presAssocID="{AE681007-2F39-40E1-B5E7-C08B57A12623}" presName="parTrans" presStyleLbl="sibTrans2D1" presStyleIdx="4" presStyleCnt="7" custScaleX="117294" custScaleY="119755"/>
      <dgm:spPr/>
    </dgm:pt>
    <dgm:pt modelId="{36187130-4915-4744-A341-AE14459E0C28}" type="pres">
      <dgm:prSet presAssocID="{AE681007-2F39-40E1-B5E7-C08B57A12623}" presName="connectorText" presStyleLbl="sibTrans2D1" presStyleIdx="4" presStyleCnt="7"/>
      <dgm:spPr/>
    </dgm:pt>
    <dgm:pt modelId="{3B5A50A8-2855-4C0C-94A9-5264105514F1}" type="pres">
      <dgm:prSet presAssocID="{3CF3B3BC-3016-4D4D-99E6-10A01CA3EE27}" presName="node" presStyleLbl="node1" presStyleIdx="4" presStyleCnt="7" custScaleX="117295" custScaleY="119755">
        <dgm:presLayoutVars>
          <dgm:bulletEnabled val="1"/>
        </dgm:presLayoutVars>
      </dgm:prSet>
      <dgm:spPr/>
    </dgm:pt>
    <dgm:pt modelId="{96FA1727-EB32-45AE-883D-5369BFAF53BB}" type="pres">
      <dgm:prSet presAssocID="{164ECB05-0F56-4169-B52E-B06E9AAAC1B7}" presName="parTrans" presStyleLbl="sibTrans2D1" presStyleIdx="5" presStyleCnt="7" custScaleX="117295" custScaleY="119755"/>
      <dgm:spPr/>
    </dgm:pt>
    <dgm:pt modelId="{82A57451-4641-4289-8C8A-F6B403CC12F9}" type="pres">
      <dgm:prSet presAssocID="{164ECB05-0F56-4169-B52E-B06E9AAAC1B7}" presName="connectorText" presStyleLbl="sibTrans2D1" presStyleIdx="5" presStyleCnt="7"/>
      <dgm:spPr/>
    </dgm:pt>
    <dgm:pt modelId="{2AF0408D-3100-453D-B844-D673A7273054}" type="pres">
      <dgm:prSet presAssocID="{025FB128-7A8E-4F45-A6A3-026BD37B224B}" presName="node" presStyleLbl="node1" presStyleIdx="5" presStyleCnt="7" custScaleX="117295" custScaleY="119755">
        <dgm:presLayoutVars>
          <dgm:bulletEnabled val="1"/>
        </dgm:presLayoutVars>
      </dgm:prSet>
      <dgm:spPr/>
    </dgm:pt>
    <dgm:pt modelId="{D6D0929B-3726-4937-9C57-5046ECCC8E7C}" type="pres">
      <dgm:prSet presAssocID="{176BC87E-E647-4E5D-842C-C893DDD42C24}" presName="parTrans" presStyleLbl="sibTrans2D1" presStyleIdx="6" presStyleCnt="7" custScaleX="117294" custScaleY="119755"/>
      <dgm:spPr/>
    </dgm:pt>
    <dgm:pt modelId="{BEEF35B8-D8E4-4B64-8327-CF521C6A0138}" type="pres">
      <dgm:prSet presAssocID="{176BC87E-E647-4E5D-842C-C893DDD42C24}" presName="connectorText" presStyleLbl="sibTrans2D1" presStyleIdx="6" presStyleCnt="7"/>
      <dgm:spPr/>
    </dgm:pt>
    <dgm:pt modelId="{DCC91390-CFA1-44C4-BFDC-471BB6B38CDE}" type="pres">
      <dgm:prSet presAssocID="{DE6C6546-E81A-48AF-894A-6402AE07904B}" presName="node" presStyleLbl="node1" presStyleIdx="6" presStyleCnt="7" custScaleX="117295" custScaleY="119755">
        <dgm:presLayoutVars>
          <dgm:bulletEnabled val="1"/>
        </dgm:presLayoutVars>
      </dgm:prSet>
      <dgm:spPr/>
    </dgm:pt>
  </dgm:ptLst>
  <dgm:cxnLst>
    <dgm:cxn modelId="{42297D0C-6168-49C6-B0C8-22FEFDFBBC9D}" srcId="{05E4E3B9-C9F2-4928-8075-A929263D1F56}" destId="{8E273090-97C9-46E9-A05F-19505DDD7DD9}" srcOrd="1" destOrd="0" parTransId="{FC4255F0-6F21-4C95-874C-E31D7B72E5CC}" sibTransId="{AFF11E03-2386-4DCA-B07D-6DB3068B8B85}"/>
    <dgm:cxn modelId="{3D35D60C-0521-4A24-BC84-B8D9DC853B3D}" type="presOf" srcId="{176BC87E-E647-4E5D-842C-C893DDD42C24}" destId="{D6D0929B-3726-4937-9C57-5046ECCC8E7C}" srcOrd="0" destOrd="0" presId="urn:microsoft.com/office/officeart/2005/8/layout/radial5"/>
    <dgm:cxn modelId="{ADA4F01A-4FD0-4700-850C-BC9D6C03C230}" type="presOf" srcId="{164ECB05-0F56-4169-B52E-B06E9AAAC1B7}" destId="{82A57451-4641-4289-8C8A-F6B403CC12F9}" srcOrd="1" destOrd="0" presId="urn:microsoft.com/office/officeart/2005/8/layout/radial5"/>
    <dgm:cxn modelId="{0EFE882D-F5B7-46E4-8653-9EE0DD5314BD}" type="presOf" srcId="{C0F60493-1432-401B-81F2-043BE4988CC9}" destId="{529A697E-67DA-4C7E-A380-5F015D95803D}" srcOrd="0" destOrd="0" presId="urn:microsoft.com/office/officeart/2005/8/layout/radial5"/>
    <dgm:cxn modelId="{A05CAA2E-2D62-4714-AE0C-DBCD373EB696}" srcId="{05E4E3B9-C9F2-4928-8075-A929263D1F56}" destId="{36454314-E252-4237-97BE-3F6A1097EF73}" srcOrd="2" destOrd="0" parTransId="{EEDD6EA3-67D6-4B24-A559-20B3BA5C1C1C}" sibTransId="{F2A3AF93-388A-4144-A363-E81948D81A7A}"/>
    <dgm:cxn modelId="{2FFA563E-5EC2-4B27-8546-991DC7624A03}" type="presOf" srcId="{3CF3B3BC-3016-4D4D-99E6-10A01CA3EE27}" destId="{3B5A50A8-2855-4C0C-94A9-5264105514F1}" srcOrd="0" destOrd="0" presId="urn:microsoft.com/office/officeart/2005/8/layout/radial5"/>
    <dgm:cxn modelId="{B49EA744-D387-420B-B2C7-E1D11244B5D1}" type="presOf" srcId="{EEDD6EA3-67D6-4B24-A559-20B3BA5C1C1C}" destId="{89C660FA-51D1-430C-BCFD-6793669C2137}" srcOrd="0" destOrd="0" presId="urn:microsoft.com/office/officeart/2005/8/layout/radial5"/>
    <dgm:cxn modelId="{D73E3946-2BA1-40BE-96B2-8F1F80AA3402}" srcId="{05E4E3B9-C9F2-4928-8075-A929263D1F56}" destId="{DE6C6546-E81A-48AF-894A-6402AE07904B}" srcOrd="6" destOrd="0" parTransId="{176BC87E-E647-4E5D-842C-C893DDD42C24}" sibTransId="{D62E20C4-F3FE-4A3A-9E42-9990C81AA98A}"/>
    <dgm:cxn modelId="{D3AD4649-90D8-4727-AB8E-AC97B748732D}" type="presOf" srcId="{A19D6DA4-A5F5-4832-9086-50DDC4884D34}" destId="{FB6B2841-BD4E-42F2-ADEE-4ECEAEFB7FB3}" srcOrd="1" destOrd="0" presId="urn:microsoft.com/office/officeart/2005/8/layout/radial5"/>
    <dgm:cxn modelId="{55C1CA58-57AC-4BFB-AD92-C98304B64E13}" type="presOf" srcId="{164ECB05-0F56-4169-B52E-B06E9AAAC1B7}" destId="{96FA1727-EB32-45AE-883D-5369BFAF53BB}" srcOrd="0" destOrd="0" presId="urn:microsoft.com/office/officeart/2005/8/layout/radial5"/>
    <dgm:cxn modelId="{93579C62-D045-44DF-88A3-746F3ACAD80B}" type="presOf" srcId="{025FB128-7A8E-4F45-A6A3-026BD37B224B}" destId="{2AF0408D-3100-453D-B844-D673A7273054}" srcOrd="0" destOrd="0" presId="urn:microsoft.com/office/officeart/2005/8/layout/radial5"/>
    <dgm:cxn modelId="{34D19767-84D5-4F9D-8EF7-11492BC562AE}" type="presOf" srcId="{36454314-E252-4237-97BE-3F6A1097EF73}" destId="{29A74FC7-DEA1-4774-8672-923B81AA3F4F}" srcOrd="0" destOrd="0" presId="urn:microsoft.com/office/officeart/2005/8/layout/radial5"/>
    <dgm:cxn modelId="{9DC0F36F-A715-48A6-A84F-72C529BDF987}" srcId="{05E4E3B9-C9F2-4928-8075-A929263D1F56}" destId="{3CF3B3BC-3016-4D4D-99E6-10A01CA3EE27}" srcOrd="4" destOrd="0" parTransId="{AE681007-2F39-40E1-B5E7-C08B57A12623}" sibTransId="{F7580BD9-0745-41B9-B66C-0960A1D2206C}"/>
    <dgm:cxn modelId="{D85C7A73-CA1B-46B6-980E-BD812DE998A7}" type="presOf" srcId="{AE681007-2F39-40E1-B5E7-C08B57A12623}" destId="{36187130-4915-4744-A341-AE14459E0C28}" srcOrd="1" destOrd="0" presId="urn:microsoft.com/office/officeart/2005/8/layout/radial5"/>
    <dgm:cxn modelId="{06741379-7AA0-4B94-9DE0-9048B89C5E09}" type="presOf" srcId="{176BC87E-E647-4E5D-842C-C893DDD42C24}" destId="{BEEF35B8-D8E4-4B64-8327-CF521C6A0138}" srcOrd="1" destOrd="0" presId="urn:microsoft.com/office/officeart/2005/8/layout/radial5"/>
    <dgm:cxn modelId="{9B08E97F-D793-4B02-BCD1-B2AC43B951A7}" type="presOf" srcId="{EEDD6EA3-67D6-4B24-A559-20B3BA5C1C1C}" destId="{2989ED51-B225-411E-A9F4-C6282CC70FC9}" srcOrd="1" destOrd="0" presId="urn:microsoft.com/office/officeart/2005/8/layout/radial5"/>
    <dgm:cxn modelId="{59F60584-6EEE-4B96-828A-1152666AF914}" type="presOf" srcId="{2CF34D6B-3F21-4A7A-A4EB-D1FC5AD31813}" destId="{A3F8A26D-C906-4B3E-A119-598844EE13F9}" srcOrd="0" destOrd="0" presId="urn:microsoft.com/office/officeart/2005/8/layout/radial5"/>
    <dgm:cxn modelId="{DB52E38E-51D9-4265-A924-FB41550EE48D}" srcId="{05E4E3B9-C9F2-4928-8075-A929263D1F56}" destId="{C0F60493-1432-401B-81F2-043BE4988CC9}" srcOrd="0" destOrd="0" parTransId="{69DC6B57-7BB4-4CAE-9B80-19F6CC4A4C62}" sibTransId="{68BCCA4F-F672-476D-A01B-42203026150C}"/>
    <dgm:cxn modelId="{63D6F899-7605-414B-B9F2-01FE66C2A76D}" type="presOf" srcId="{69DC6B57-7BB4-4CAE-9B80-19F6CC4A4C62}" destId="{97C8F2F6-755A-406E-AD29-D4B47BB89464}" srcOrd="0" destOrd="0" presId="urn:microsoft.com/office/officeart/2005/8/layout/radial5"/>
    <dgm:cxn modelId="{8C57DEAD-37CA-404C-A580-25627C5A2C4C}" type="presOf" srcId="{69DC6B57-7BB4-4CAE-9B80-19F6CC4A4C62}" destId="{EDB50072-271B-4736-844E-5140A44A52A1}" srcOrd="1" destOrd="0" presId="urn:microsoft.com/office/officeart/2005/8/layout/radial5"/>
    <dgm:cxn modelId="{059C0AB8-1D7D-4BC4-A459-5BCDD24D6C9A}" type="presOf" srcId="{FC4255F0-6F21-4C95-874C-E31D7B72E5CC}" destId="{92A5147B-1322-4990-B233-306FB6AB8B90}" srcOrd="0" destOrd="0" presId="urn:microsoft.com/office/officeart/2005/8/layout/radial5"/>
    <dgm:cxn modelId="{E781F3C5-96A8-4B46-B6E7-E228BCC7F82A}" type="presOf" srcId="{05E4E3B9-C9F2-4928-8075-A929263D1F56}" destId="{13134450-B561-463E-B235-DEECFA1A8932}" srcOrd="0" destOrd="0" presId="urn:microsoft.com/office/officeart/2005/8/layout/radial5"/>
    <dgm:cxn modelId="{BEAE50C6-69AE-437E-84B1-AA4E6876671C}" srcId="{05E4E3B9-C9F2-4928-8075-A929263D1F56}" destId="{025FB128-7A8E-4F45-A6A3-026BD37B224B}" srcOrd="5" destOrd="0" parTransId="{164ECB05-0F56-4169-B52E-B06E9AAAC1B7}" sibTransId="{E2C6E807-B951-4102-88D0-02000F1B3413}"/>
    <dgm:cxn modelId="{41BF11C8-8CD0-4C62-A0E6-DCE9DC6095E7}" srcId="{2CF34D6B-3F21-4A7A-A4EB-D1FC5AD31813}" destId="{05E4E3B9-C9F2-4928-8075-A929263D1F56}" srcOrd="0" destOrd="0" parTransId="{016A783E-9D86-4A2F-B497-841378C5C3F1}" sibTransId="{FB7DEF9F-166B-4ADA-AAB7-E233D88BADB6}"/>
    <dgm:cxn modelId="{895689CA-2E26-4AFC-93DF-E8F8A00CD4F5}" type="presOf" srcId="{AE681007-2F39-40E1-B5E7-C08B57A12623}" destId="{57203C96-D336-4656-AE36-FAB3ED15C671}" srcOrd="0" destOrd="0" presId="urn:microsoft.com/office/officeart/2005/8/layout/radial5"/>
    <dgm:cxn modelId="{7A5E4CCF-58FD-454F-98B7-6E3035DF607F}" type="presOf" srcId="{A19D6DA4-A5F5-4832-9086-50DDC4884D34}" destId="{0F19A16A-626F-4BB0-B482-CAF1DDB28053}" srcOrd="0" destOrd="0" presId="urn:microsoft.com/office/officeart/2005/8/layout/radial5"/>
    <dgm:cxn modelId="{B920FCD8-26C8-4773-8385-37D1BD8676CC}" type="presOf" srcId="{52CA23D2-24D1-4A27-9CCD-0D2B24EA2E12}" destId="{D53D79C0-CEC8-442B-82D0-C0347D090B64}" srcOrd="0" destOrd="0" presId="urn:microsoft.com/office/officeart/2005/8/layout/radial5"/>
    <dgm:cxn modelId="{EF01EDE6-3FAC-4BD8-A518-BD4098FC6C7F}" type="presOf" srcId="{FC4255F0-6F21-4C95-874C-E31D7B72E5CC}" destId="{1C14B24E-8D33-4F93-A066-CCCD400A51BF}" srcOrd="1" destOrd="0" presId="urn:microsoft.com/office/officeart/2005/8/layout/radial5"/>
    <dgm:cxn modelId="{628229EB-B382-4926-9C36-61D90BB9E473}" srcId="{05E4E3B9-C9F2-4928-8075-A929263D1F56}" destId="{52CA23D2-24D1-4A27-9CCD-0D2B24EA2E12}" srcOrd="3" destOrd="0" parTransId="{A19D6DA4-A5F5-4832-9086-50DDC4884D34}" sibTransId="{52309CA2-8E11-44D3-8BEA-3B0096DEAA05}"/>
    <dgm:cxn modelId="{125105F2-3851-4F3E-B107-682F37163CFC}" type="presOf" srcId="{8E273090-97C9-46E9-A05F-19505DDD7DD9}" destId="{4D27A960-6B03-466E-8BE2-0C9D283FC55D}" srcOrd="0" destOrd="0" presId="urn:microsoft.com/office/officeart/2005/8/layout/radial5"/>
    <dgm:cxn modelId="{E20A9DF3-06F2-4F29-A667-58A5E8D11FC6}" type="presOf" srcId="{DE6C6546-E81A-48AF-894A-6402AE07904B}" destId="{DCC91390-CFA1-44C4-BFDC-471BB6B38CDE}" srcOrd="0" destOrd="0" presId="urn:microsoft.com/office/officeart/2005/8/layout/radial5"/>
    <dgm:cxn modelId="{3CBE21ED-EBC2-4FE2-B236-1A7FAA387F7E}" type="presParOf" srcId="{A3F8A26D-C906-4B3E-A119-598844EE13F9}" destId="{13134450-B561-463E-B235-DEECFA1A8932}" srcOrd="0" destOrd="0" presId="urn:microsoft.com/office/officeart/2005/8/layout/radial5"/>
    <dgm:cxn modelId="{EDBA180E-2E37-425D-9DF3-F625A0F55C1C}" type="presParOf" srcId="{A3F8A26D-C906-4B3E-A119-598844EE13F9}" destId="{97C8F2F6-755A-406E-AD29-D4B47BB89464}" srcOrd="1" destOrd="0" presId="urn:microsoft.com/office/officeart/2005/8/layout/radial5"/>
    <dgm:cxn modelId="{8BBB0BD0-39D2-4493-9E40-AE3910403C56}" type="presParOf" srcId="{97C8F2F6-755A-406E-AD29-D4B47BB89464}" destId="{EDB50072-271B-4736-844E-5140A44A52A1}" srcOrd="0" destOrd="0" presId="urn:microsoft.com/office/officeart/2005/8/layout/radial5"/>
    <dgm:cxn modelId="{62E8BD82-48CF-4981-AF3F-60F349CEF000}" type="presParOf" srcId="{A3F8A26D-C906-4B3E-A119-598844EE13F9}" destId="{529A697E-67DA-4C7E-A380-5F015D95803D}" srcOrd="2" destOrd="0" presId="urn:microsoft.com/office/officeart/2005/8/layout/radial5"/>
    <dgm:cxn modelId="{4786D601-BDA7-4E73-B35B-72625D200394}" type="presParOf" srcId="{A3F8A26D-C906-4B3E-A119-598844EE13F9}" destId="{92A5147B-1322-4990-B233-306FB6AB8B90}" srcOrd="3" destOrd="0" presId="urn:microsoft.com/office/officeart/2005/8/layout/radial5"/>
    <dgm:cxn modelId="{0E4F4403-5683-48D9-85C0-0DD996F64D12}" type="presParOf" srcId="{92A5147B-1322-4990-B233-306FB6AB8B90}" destId="{1C14B24E-8D33-4F93-A066-CCCD400A51BF}" srcOrd="0" destOrd="0" presId="urn:microsoft.com/office/officeart/2005/8/layout/radial5"/>
    <dgm:cxn modelId="{3B946374-403B-482C-B8BE-7E9FDEBF4130}" type="presParOf" srcId="{A3F8A26D-C906-4B3E-A119-598844EE13F9}" destId="{4D27A960-6B03-466E-8BE2-0C9D283FC55D}" srcOrd="4" destOrd="0" presId="urn:microsoft.com/office/officeart/2005/8/layout/radial5"/>
    <dgm:cxn modelId="{9B65E33F-3412-40D6-B1E2-FA70E86CF4D6}" type="presParOf" srcId="{A3F8A26D-C906-4B3E-A119-598844EE13F9}" destId="{89C660FA-51D1-430C-BCFD-6793669C2137}" srcOrd="5" destOrd="0" presId="urn:microsoft.com/office/officeart/2005/8/layout/radial5"/>
    <dgm:cxn modelId="{EF8F5541-41E2-4CA8-BB70-BAAC81290BBD}" type="presParOf" srcId="{89C660FA-51D1-430C-BCFD-6793669C2137}" destId="{2989ED51-B225-411E-A9F4-C6282CC70FC9}" srcOrd="0" destOrd="0" presId="urn:microsoft.com/office/officeart/2005/8/layout/radial5"/>
    <dgm:cxn modelId="{AB753A9D-7497-47CB-8948-C4D071BA7A48}" type="presParOf" srcId="{A3F8A26D-C906-4B3E-A119-598844EE13F9}" destId="{29A74FC7-DEA1-4774-8672-923B81AA3F4F}" srcOrd="6" destOrd="0" presId="urn:microsoft.com/office/officeart/2005/8/layout/radial5"/>
    <dgm:cxn modelId="{C0CC3C9B-2FD3-4870-9984-030F018348EC}" type="presParOf" srcId="{A3F8A26D-C906-4B3E-A119-598844EE13F9}" destId="{0F19A16A-626F-4BB0-B482-CAF1DDB28053}" srcOrd="7" destOrd="0" presId="urn:microsoft.com/office/officeart/2005/8/layout/radial5"/>
    <dgm:cxn modelId="{B9710743-3087-4DC6-95E4-ED34015E5C53}" type="presParOf" srcId="{0F19A16A-626F-4BB0-B482-CAF1DDB28053}" destId="{FB6B2841-BD4E-42F2-ADEE-4ECEAEFB7FB3}" srcOrd="0" destOrd="0" presId="urn:microsoft.com/office/officeart/2005/8/layout/radial5"/>
    <dgm:cxn modelId="{84C47160-EE12-4C6D-B104-9B2D61AE7482}" type="presParOf" srcId="{A3F8A26D-C906-4B3E-A119-598844EE13F9}" destId="{D53D79C0-CEC8-442B-82D0-C0347D090B64}" srcOrd="8" destOrd="0" presId="urn:microsoft.com/office/officeart/2005/8/layout/radial5"/>
    <dgm:cxn modelId="{5FEF83B4-DDB2-47BA-A404-013C8261A10C}" type="presParOf" srcId="{A3F8A26D-C906-4B3E-A119-598844EE13F9}" destId="{57203C96-D336-4656-AE36-FAB3ED15C671}" srcOrd="9" destOrd="0" presId="urn:microsoft.com/office/officeart/2005/8/layout/radial5"/>
    <dgm:cxn modelId="{4805AC69-E587-40A8-A710-52A888909FA9}" type="presParOf" srcId="{57203C96-D336-4656-AE36-FAB3ED15C671}" destId="{36187130-4915-4744-A341-AE14459E0C28}" srcOrd="0" destOrd="0" presId="urn:microsoft.com/office/officeart/2005/8/layout/radial5"/>
    <dgm:cxn modelId="{293C65A2-E5D0-4F76-84A1-B87C1DF3363B}" type="presParOf" srcId="{A3F8A26D-C906-4B3E-A119-598844EE13F9}" destId="{3B5A50A8-2855-4C0C-94A9-5264105514F1}" srcOrd="10" destOrd="0" presId="urn:microsoft.com/office/officeart/2005/8/layout/radial5"/>
    <dgm:cxn modelId="{40B26D29-A356-4274-BFAD-6AA61D475068}" type="presParOf" srcId="{A3F8A26D-C906-4B3E-A119-598844EE13F9}" destId="{96FA1727-EB32-45AE-883D-5369BFAF53BB}" srcOrd="11" destOrd="0" presId="urn:microsoft.com/office/officeart/2005/8/layout/radial5"/>
    <dgm:cxn modelId="{9CCBBBC3-41E2-413C-A3E5-C8C0422DA104}" type="presParOf" srcId="{96FA1727-EB32-45AE-883D-5369BFAF53BB}" destId="{82A57451-4641-4289-8C8A-F6B403CC12F9}" srcOrd="0" destOrd="0" presId="urn:microsoft.com/office/officeart/2005/8/layout/radial5"/>
    <dgm:cxn modelId="{269CA322-473C-4B5D-87F5-705FD53A79CA}" type="presParOf" srcId="{A3F8A26D-C906-4B3E-A119-598844EE13F9}" destId="{2AF0408D-3100-453D-B844-D673A7273054}" srcOrd="12" destOrd="0" presId="urn:microsoft.com/office/officeart/2005/8/layout/radial5"/>
    <dgm:cxn modelId="{E3B81C79-C494-4BCB-978B-CA3291A845ED}" type="presParOf" srcId="{A3F8A26D-C906-4B3E-A119-598844EE13F9}" destId="{D6D0929B-3726-4937-9C57-5046ECCC8E7C}" srcOrd="13" destOrd="0" presId="urn:microsoft.com/office/officeart/2005/8/layout/radial5"/>
    <dgm:cxn modelId="{366361A5-74C1-4D38-A92A-9B996F79ACF9}" type="presParOf" srcId="{D6D0929B-3726-4937-9C57-5046ECCC8E7C}" destId="{BEEF35B8-D8E4-4B64-8327-CF521C6A0138}" srcOrd="0" destOrd="0" presId="urn:microsoft.com/office/officeart/2005/8/layout/radial5"/>
    <dgm:cxn modelId="{F1A5143C-CC06-42DE-AE8F-A808D599B304}" type="presParOf" srcId="{A3F8A26D-C906-4B3E-A119-598844EE13F9}" destId="{DCC91390-CFA1-44C4-BFDC-471BB6B38CDE}"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CF0AE3-EACD-4005-9850-9DC0F1416D8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B4016779-268E-4436-88BB-60994CBA4433}">
      <dgm:prSet phldrT="[Text]"/>
      <dgm:spPr/>
      <dgm:t>
        <a:bodyPr/>
        <a:lstStyle/>
        <a:p>
          <a:r>
            <a:rPr lang="en-GB" dirty="0"/>
            <a:t>Initial Discussion</a:t>
          </a:r>
        </a:p>
      </dgm:t>
    </dgm:pt>
    <dgm:pt modelId="{75F1326F-9D24-4957-A8DE-881C3AD8F48D}" type="parTrans" cxnId="{83F59AFE-6C48-4609-8E8E-78901CB4B9E3}">
      <dgm:prSet/>
      <dgm:spPr/>
      <dgm:t>
        <a:bodyPr/>
        <a:lstStyle/>
        <a:p>
          <a:endParaRPr lang="en-GB"/>
        </a:p>
      </dgm:t>
    </dgm:pt>
    <dgm:pt modelId="{4F759019-362C-432D-BE8C-2879B52B9596}" type="sibTrans" cxnId="{83F59AFE-6C48-4609-8E8E-78901CB4B9E3}">
      <dgm:prSet/>
      <dgm:spPr/>
      <dgm:t>
        <a:bodyPr/>
        <a:lstStyle/>
        <a:p>
          <a:endParaRPr lang="en-GB"/>
        </a:p>
      </dgm:t>
    </dgm:pt>
    <dgm:pt modelId="{D9D1B51C-DE75-4060-AF83-304815108D7A}">
      <dgm:prSet/>
      <dgm:spPr/>
      <dgm:t>
        <a:bodyPr/>
        <a:lstStyle/>
        <a:p>
          <a:endParaRPr lang="en-GB" dirty="0"/>
        </a:p>
      </dgm:t>
    </dgm:pt>
    <dgm:pt modelId="{A6601CEC-C615-4B9C-9CEC-4AEE5C9606C2}" type="parTrans" cxnId="{BFED2A4F-B128-43F1-B67A-844BE23A900B}">
      <dgm:prSet/>
      <dgm:spPr/>
      <dgm:t>
        <a:bodyPr/>
        <a:lstStyle/>
        <a:p>
          <a:endParaRPr lang="en-GB"/>
        </a:p>
      </dgm:t>
    </dgm:pt>
    <dgm:pt modelId="{78C3E19D-2138-4604-B415-1F87CF49D130}" type="sibTrans" cxnId="{BFED2A4F-B128-43F1-B67A-844BE23A900B}">
      <dgm:prSet/>
      <dgm:spPr/>
      <dgm:t>
        <a:bodyPr/>
        <a:lstStyle/>
        <a:p>
          <a:endParaRPr lang="en-GB"/>
        </a:p>
      </dgm:t>
    </dgm:pt>
    <dgm:pt modelId="{B101FEB6-9AD3-43B4-8729-266A1DF4B3C1}">
      <dgm:prSet/>
      <dgm:spPr/>
      <dgm:t>
        <a:bodyPr/>
        <a:lstStyle/>
        <a:p>
          <a:r>
            <a:rPr lang="en-GB" dirty="0"/>
            <a:t>Monitoring and Review</a:t>
          </a:r>
        </a:p>
      </dgm:t>
    </dgm:pt>
    <dgm:pt modelId="{86F9AC70-B688-4E40-A495-F5FD20627661}" type="parTrans" cxnId="{4D4990C4-5103-4E42-9DE0-6AC4BD7F5C21}">
      <dgm:prSet/>
      <dgm:spPr/>
      <dgm:t>
        <a:bodyPr/>
        <a:lstStyle/>
        <a:p>
          <a:endParaRPr lang="en-GB"/>
        </a:p>
      </dgm:t>
    </dgm:pt>
    <dgm:pt modelId="{700402D4-0C60-476D-A141-80BCBFA783F1}" type="sibTrans" cxnId="{4D4990C4-5103-4E42-9DE0-6AC4BD7F5C21}">
      <dgm:prSet/>
      <dgm:spPr/>
      <dgm:t>
        <a:bodyPr/>
        <a:lstStyle/>
        <a:p>
          <a:endParaRPr lang="en-GB"/>
        </a:p>
      </dgm:t>
    </dgm:pt>
    <dgm:pt modelId="{19A39CFD-E327-40E2-B981-7EEE93BE557A}">
      <dgm:prSet/>
      <dgm:spPr/>
      <dgm:t>
        <a:bodyPr/>
        <a:lstStyle/>
        <a:p>
          <a:r>
            <a:rPr lang="en-GB" dirty="0"/>
            <a:t>Progression and Future Planning</a:t>
          </a:r>
        </a:p>
      </dgm:t>
    </dgm:pt>
    <dgm:pt modelId="{7DB631C9-0EA2-4BB0-AFD4-8CB10385A802}" type="parTrans" cxnId="{8FA89B0D-A8C0-4B19-9574-E7223DC41F5F}">
      <dgm:prSet/>
      <dgm:spPr/>
      <dgm:t>
        <a:bodyPr/>
        <a:lstStyle/>
        <a:p>
          <a:endParaRPr lang="en-GB"/>
        </a:p>
      </dgm:t>
    </dgm:pt>
    <dgm:pt modelId="{B6FBB1E3-8DC1-418E-AE0C-B71E9A3CDFB5}" type="sibTrans" cxnId="{8FA89B0D-A8C0-4B19-9574-E7223DC41F5F}">
      <dgm:prSet/>
      <dgm:spPr/>
      <dgm:t>
        <a:bodyPr/>
        <a:lstStyle/>
        <a:p>
          <a:endParaRPr lang="en-GB"/>
        </a:p>
      </dgm:t>
    </dgm:pt>
    <dgm:pt modelId="{451E6830-FB47-4F18-BFC0-FCC253E88471}">
      <dgm:prSet/>
      <dgm:spPr/>
      <dgm:t>
        <a:bodyPr/>
        <a:lstStyle/>
        <a:p>
          <a:endParaRPr lang="en-GB" dirty="0"/>
        </a:p>
      </dgm:t>
    </dgm:pt>
    <dgm:pt modelId="{C8A5820C-C4C0-42B1-BDA3-6092275E3E6F}" type="parTrans" cxnId="{5111FCD1-1A93-4D66-BD96-D97D6689C819}">
      <dgm:prSet/>
      <dgm:spPr/>
      <dgm:t>
        <a:bodyPr/>
        <a:lstStyle/>
        <a:p>
          <a:endParaRPr lang="en-GB"/>
        </a:p>
      </dgm:t>
    </dgm:pt>
    <dgm:pt modelId="{C964FB9D-4A35-47DE-B376-7C08745D6DFF}" type="sibTrans" cxnId="{5111FCD1-1A93-4D66-BD96-D97D6689C819}">
      <dgm:prSet/>
      <dgm:spPr/>
      <dgm:t>
        <a:bodyPr/>
        <a:lstStyle/>
        <a:p>
          <a:endParaRPr lang="en-GB"/>
        </a:p>
      </dgm:t>
    </dgm:pt>
    <dgm:pt modelId="{758D20F1-C919-4C6F-BDEC-629B699BCA7B}">
      <dgm:prSet/>
      <dgm:spPr/>
      <dgm:t>
        <a:bodyPr/>
        <a:lstStyle/>
        <a:p>
          <a:endParaRPr lang="en-GB" dirty="0"/>
        </a:p>
      </dgm:t>
    </dgm:pt>
    <dgm:pt modelId="{A27C7276-183F-416C-8459-540CC4B08982}" type="parTrans" cxnId="{4C230CE0-BD5C-41B2-B104-37C2B9E97EBB}">
      <dgm:prSet/>
      <dgm:spPr/>
      <dgm:t>
        <a:bodyPr/>
        <a:lstStyle/>
        <a:p>
          <a:endParaRPr lang="en-GB"/>
        </a:p>
      </dgm:t>
    </dgm:pt>
    <dgm:pt modelId="{DD30F46B-4C90-4BFA-8F69-12BA0088A46F}" type="sibTrans" cxnId="{4C230CE0-BD5C-41B2-B104-37C2B9E97EBB}">
      <dgm:prSet/>
      <dgm:spPr/>
      <dgm:t>
        <a:bodyPr/>
        <a:lstStyle/>
        <a:p>
          <a:endParaRPr lang="en-GB"/>
        </a:p>
      </dgm:t>
    </dgm:pt>
    <dgm:pt modelId="{CAD3561B-3FC5-4E69-8EF9-4BFCC5C5ECE3}">
      <dgm:prSet/>
      <dgm:spPr/>
      <dgm:t>
        <a:bodyPr/>
        <a:lstStyle/>
        <a:p>
          <a:r>
            <a:rPr lang="en-GB" dirty="0"/>
            <a:t>Understand what the apprentice would like to focus their learning on - can these experiences be achieved and how will their expectations be managed?</a:t>
          </a:r>
        </a:p>
      </dgm:t>
    </dgm:pt>
    <dgm:pt modelId="{AD4D45DD-C99C-4549-88D2-2A59A9DD283C}" type="parTrans" cxnId="{2AC83149-4EDC-44E0-B8E6-314E2FE24A04}">
      <dgm:prSet/>
      <dgm:spPr/>
      <dgm:t>
        <a:bodyPr/>
        <a:lstStyle/>
        <a:p>
          <a:endParaRPr lang="en-GB"/>
        </a:p>
      </dgm:t>
    </dgm:pt>
    <dgm:pt modelId="{0419F9F0-5DB3-4BC5-8C30-939725966CD3}" type="sibTrans" cxnId="{2AC83149-4EDC-44E0-B8E6-314E2FE24A04}">
      <dgm:prSet/>
      <dgm:spPr/>
      <dgm:t>
        <a:bodyPr/>
        <a:lstStyle/>
        <a:p>
          <a:endParaRPr lang="en-GB"/>
        </a:p>
      </dgm:t>
    </dgm:pt>
    <dgm:pt modelId="{5223DEA4-0B83-429A-A061-9D99B2DA77CB}">
      <dgm:prSet/>
      <dgm:spPr/>
      <dgm:t>
        <a:bodyPr/>
        <a:lstStyle/>
        <a:p>
          <a:endParaRPr lang="en-GB" dirty="0"/>
        </a:p>
      </dgm:t>
    </dgm:pt>
    <dgm:pt modelId="{DFC7FDC0-2333-480B-A233-5797758899FA}" type="parTrans" cxnId="{DFFAC722-23E5-41B5-8E27-4925EB199E9E}">
      <dgm:prSet/>
      <dgm:spPr/>
      <dgm:t>
        <a:bodyPr/>
        <a:lstStyle/>
        <a:p>
          <a:endParaRPr lang="en-GB"/>
        </a:p>
      </dgm:t>
    </dgm:pt>
    <dgm:pt modelId="{3E8F8387-0B9C-4360-9825-D317AE6847FE}" type="sibTrans" cxnId="{DFFAC722-23E5-41B5-8E27-4925EB199E9E}">
      <dgm:prSet/>
      <dgm:spPr/>
      <dgm:t>
        <a:bodyPr/>
        <a:lstStyle/>
        <a:p>
          <a:endParaRPr lang="en-GB"/>
        </a:p>
      </dgm:t>
    </dgm:pt>
    <dgm:pt modelId="{8D9CEA36-E3AE-4595-8CC4-5A4DDCE21DD2}">
      <dgm:prSet/>
      <dgm:spPr/>
      <dgm:t>
        <a:bodyPr/>
        <a:lstStyle/>
        <a:p>
          <a:r>
            <a:rPr lang="en-GB" dirty="0"/>
            <a:t>Review the apprentices current progress and achievements – are the identified opportunities appropriate for where they are in the course?</a:t>
          </a:r>
        </a:p>
      </dgm:t>
    </dgm:pt>
    <dgm:pt modelId="{D3DAC81B-42E9-4C67-9AEA-86D70843AE91}" type="parTrans" cxnId="{30107F7F-6856-495F-A65D-4991FCD6E105}">
      <dgm:prSet/>
      <dgm:spPr/>
      <dgm:t>
        <a:bodyPr/>
        <a:lstStyle/>
        <a:p>
          <a:endParaRPr lang="en-GB"/>
        </a:p>
      </dgm:t>
    </dgm:pt>
    <dgm:pt modelId="{379C6EBA-7850-464F-B9E3-75B2B09885FA}" type="sibTrans" cxnId="{30107F7F-6856-495F-A65D-4991FCD6E105}">
      <dgm:prSet/>
      <dgm:spPr/>
      <dgm:t>
        <a:bodyPr/>
        <a:lstStyle/>
        <a:p>
          <a:endParaRPr lang="en-GB"/>
        </a:p>
      </dgm:t>
    </dgm:pt>
    <dgm:pt modelId="{4609E783-EF9E-4C52-ACCF-125708939999}">
      <dgm:prSet/>
      <dgm:spPr/>
      <dgm:t>
        <a:bodyPr/>
        <a:lstStyle/>
        <a:p>
          <a:endParaRPr lang="en-GB" dirty="0"/>
        </a:p>
      </dgm:t>
    </dgm:pt>
    <dgm:pt modelId="{9C19D494-D6C4-4175-9145-9C1B91AA8E28}" type="parTrans" cxnId="{135969BA-B55C-42F0-9881-0B027C6E8FCB}">
      <dgm:prSet/>
      <dgm:spPr/>
      <dgm:t>
        <a:bodyPr/>
        <a:lstStyle/>
        <a:p>
          <a:endParaRPr lang="en-GB"/>
        </a:p>
      </dgm:t>
    </dgm:pt>
    <dgm:pt modelId="{6084742E-524A-4F82-B1BE-15E40EF2B4CD}" type="sibTrans" cxnId="{135969BA-B55C-42F0-9881-0B027C6E8FCB}">
      <dgm:prSet/>
      <dgm:spPr/>
      <dgm:t>
        <a:bodyPr/>
        <a:lstStyle/>
        <a:p>
          <a:endParaRPr lang="en-GB"/>
        </a:p>
      </dgm:t>
    </dgm:pt>
    <dgm:pt modelId="{A70976A0-B44F-4547-B009-128CF947582F}">
      <dgm:prSet/>
      <dgm:spPr/>
      <dgm:t>
        <a:bodyPr/>
        <a:lstStyle/>
        <a:p>
          <a:r>
            <a:rPr lang="en-GB" dirty="0"/>
            <a:t>Reflect on what opportunities stood out when you were training and how can you impact on their learning and development?</a:t>
          </a:r>
        </a:p>
      </dgm:t>
    </dgm:pt>
    <dgm:pt modelId="{3A5DAAFA-4896-4FDB-A9B0-83EC3D559852}" type="parTrans" cxnId="{EE7FCCCA-FEA8-41CE-A4E2-C628D98EEC36}">
      <dgm:prSet/>
      <dgm:spPr/>
      <dgm:t>
        <a:bodyPr/>
        <a:lstStyle/>
        <a:p>
          <a:endParaRPr lang="en-GB"/>
        </a:p>
      </dgm:t>
    </dgm:pt>
    <dgm:pt modelId="{C9CDE986-0FD5-45D4-A2DE-4C89E7550616}" type="sibTrans" cxnId="{EE7FCCCA-FEA8-41CE-A4E2-C628D98EEC36}">
      <dgm:prSet/>
      <dgm:spPr/>
      <dgm:t>
        <a:bodyPr/>
        <a:lstStyle/>
        <a:p>
          <a:endParaRPr lang="en-GB"/>
        </a:p>
      </dgm:t>
    </dgm:pt>
    <dgm:pt modelId="{ADBC2AEE-5EEC-4376-B53F-71460AC3B7B4}">
      <dgm:prSet/>
      <dgm:spPr/>
      <dgm:t>
        <a:bodyPr/>
        <a:lstStyle/>
        <a:p>
          <a:r>
            <a:rPr lang="en-GB" dirty="0"/>
            <a:t>How do you feel the experience has helped develop the apprentice, for example has their recent placement helped develop key skills?</a:t>
          </a:r>
        </a:p>
      </dgm:t>
    </dgm:pt>
    <dgm:pt modelId="{A16F0E14-D9F8-4F9B-B0ED-DD1508C106F1}" type="parTrans" cxnId="{F8816262-FEDD-451D-9DAC-6ED18AC80D67}">
      <dgm:prSet/>
      <dgm:spPr/>
      <dgm:t>
        <a:bodyPr/>
        <a:lstStyle/>
        <a:p>
          <a:endParaRPr lang="en-GB"/>
        </a:p>
      </dgm:t>
    </dgm:pt>
    <dgm:pt modelId="{255811AD-4E8F-4E02-A099-1294B242A1B8}" type="sibTrans" cxnId="{F8816262-FEDD-451D-9DAC-6ED18AC80D67}">
      <dgm:prSet/>
      <dgm:spPr/>
      <dgm:t>
        <a:bodyPr/>
        <a:lstStyle/>
        <a:p>
          <a:endParaRPr lang="en-GB"/>
        </a:p>
      </dgm:t>
    </dgm:pt>
    <dgm:pt modelId="{D6360A5B-6954-4EEA-97E5-74AD4F70B7A9}">
      <dgm:prSet/>
      <dgm:spPr/>
      <dgm:t>
        <a:bodyPr/>
        <a:lstStyle/>
        <a:p>
          <a:r>
            <a:rPr lang="en-GB" dirty="0"/>
            <a:t>Check in with the apprentice to see how they feel they are progressing and encourage them to identify tasks that they would like to focus on (if possible) at the start of a shift.</a:t>
          </a:r>
        </a:p>
      </dgm:t>
    </dgm:pt>
    <dgm:pt modelId="{7F7A571C-2506-4715-BDFC-9A206955A3B9}" type="parTrans" cxnId="{F7ED46A4-80A2-40C3-95A5-983B59FB34BB}">
      <dgm:prSet/>
      <dgm:spPr/>
      <dgm:t>
        <a:bodyPr/>
        <a:lstStyle/>
        <a:p>
          <a:endParaRPr lang="en-GB"/>
        </a:p>
      </dgm:t>
    </dgm:pt>
    <dgm:pt modelId="{1945AD4C-B743-43DF-AD02-80EBFFA63A09}" type="sibTrans" cxnId="{F7ED46A4-80A2-40C3-95A5-983B59FB34BB}">
      <dgm:prSet/>
      <dgm:spPr/>
      <dgm:t>
        <a:bodyPr/>
        <a:lstStyle/>
        <a:p>
          <a:endParaRPr lang="en-GB"/>
        </a:p>
      </dgm:t>
    </dgm:pt>
    <dgm:pt modelId="{F1F425F3-04B8-4046-A8B3-4F06EBA753D1}">
      <dgm:prSet/>
      <dgm:spPr/>
      <dgm:t>
        <a:bodyPr/>
        <a:lstStyle/>
        <a:p>
          <a:endParaRPr lang="en-GB" dirty="0"/>
        </a:p>
      </dgm:t>
    </dgm:pt>
    <dgm:pt modelId="{935D3D5B-BDAD-48BB-BA00-794D17587EDF}" type="sibTrans" cxnId="{8183B28B-0243-4428-B2D2-398C1B710F9D}">
      <dgm:prSet/>
      <dgm:spPr/>
      <dgm:t>
        <a:bodyPr/>
        <a:lstStyle/>
        <a:p>
          <a:endParaRPr lang="en-GB"/>
        </a:p>
      </dgm:t>
    </dgm:pt>
    <dgm:pt modelId="{115AF780-AACD-4227-A6AF-D307917F2D35}" type="parTrans" cxnId="{8183B28B-0243-4428-B2D2-398C1B710F9D}">
      <dgm:prSet/>
      <dgm:spPr/>
      <dgm:t>
        <a:bodyPr/>
        <a:lstStyle/>
        <a:p>
          <a:endParaRPr lang="en-GB"/>
        </a:p>
      </dgm:t>
    </dgm:pt>
    <dgm:pt modelId="{6E2382EF-4929-4617-95C6-EB870CFE95EA}">
      <dgm:prSet/>
      <dgm:spPr/>
      <dgm:t>
        <a:bodyPr/>
        <a:lstStyle/>
        <a:p>
          <a:r>
            <a:rPr lang="en-GB" dirty="0"/>
            <a:t>What targets do you as a practice assessor / supervisor feel are important areas to focus on and learn</a:t>
          </a:r>
        </a:p>
      </dgm:t>
    </dgm:pt>
    <dgm:pt modelId="{97AA73AC-07C3-4669-A696-62309C54E147}" type="sibTrans" cxnId="{6A8981D0-8CFE-4001-8B07-C950761E5D0B}">
      <dgm:prSet/>
      <dgm:spPr/>
      <dgm:t>
        <a:bodyPr/>
        <a:lstStyle/>
        <a:p>
          <a:endParaRPr lang="en-GB"/>
        </a:p>
      </dgm:t>
    </dgm:pt>
    <dgm:pt modelId="{2FEE6CCB-8747-43D6-B53F-C6BF93E0FAB3}" type="parTrans" cxnId="{6A8981D0-8CFE-4001-8B07-C950761E5D0B}">
      <dgm:prSet/>
      <dgm:spPr/>
      <dgm:t>
        <a:bodyPr/>
        <a:lstStyle/>
        <a:p>
          <a:endParaRPr lang="en-GB"/>
        </a:p>
      </dgm:t>
    </dgm:pt>
    <dgm:pt modelId="{9714106D-F3D5-48D0-8A9E-E76F619EBD1C}">
      <dgm:prSet/>
      <dgm:spPr/>
      <dgm:t>
        <a:bodyPr/>
        <a:lstStyle/>
        <a:p>
          <a:r>
            <a:rPr lang="en-GB" dirty="0"/>
            <a:t>What examples can they provide during their tripartite meetings to evidence the KSBs</a:t>
          </a:r>
        </a:p>
      </dgm:t>
    </dgm:pt>
    <dgm:pt modelId="{40BC9B1C-8A1C-46B9-B2DD-39E095AEC418}" type="parTrans" cxnId="{C57B1CD7-810A-4DC3-B1CB-31462E7B143A}">
      <dgm:prSet/>
      <dgm:spPr/>
      <dgm:t>
        <a:bodyPr/>
        <a:lstStyle/>
        <a:p>
          <a:endParaRPr lang="en-GB"/>
        </a:p>
      </dgm:t>
    </dgm:pt>
    <dgm:pt modelId="{71FE1ABB-3735-4A62-AAB9-38CEDB524F2E}" type="sibTrans" cxnId="{C57B1CD7-810A-4DC3-B1CB-31462E7B143A}">
      <dgm:prSet/>
      <dgm:spPr/>
      <dgm:t>
        <a:bodyPr/>
        <a:lstStyle/>
        <a:p>
          <a:endParaRPr lang="en-GB"/>
        </a:p>
      </dgm:t>
    </dgm:pt>
    <dgm:pt modelId="{1B8DD57D-C318-4473-A45B-D800715B1F2A}">
      <dgm:prSet/>
      <dgm:spPr/>
      <dgm:t>
        <a:bodyPr/>
        <a:lstStyle/>
        <a:p>
          <a:endParaRPr lang="en-GB" dirty="0"/>
        </a:p>
      </dgm:t>
    </dgm:pt>
    <dgm:pt modelId="{AA7D0743-4446-4D13-9743-6A9E906DDC5E}" type="parTrans" cxnId="{E7500BF8-3968-4738-ADFF-8499A2B2C96D}">
      <dgm:prSet/>
      <dgm:spPr/>
      <dgm:t>
        <a:bodyPr/>
        <a:lstStyle/>
        <a:p>
          <a:endParaRPr lang="en-GB"/>
        </a:p>
      </dgm:t>
    </dgm:pt>
    <dgm:pt modelId="{F1965D7A-67EF-4323-9894-9AE144F5C141}" type="sibTrans" cxnId="{E7500BF8-3968-4738-ADFF-8499A2B2C96D}">
      <dgm:prSet/>
      <dgm:spPr/>
      <dgm:t>
        <a:bodyPr/>
        <a:lstStyle/>
        <a:p>
          <a:endParaRPr lang="en-GB"/>
        </a:p>
      </dgm:t>
    </dgm:pt>
    <dgm:pt modelId="{12314603-695D-4A8D-918D-141719279CC3}">
      <dgm:prSet/>
      <dgm:spPr/>
      <dgm:t>
        <a:bodyPr/>
        <a:lstStyle/>
        <a:p>
          <a:endParaRPr lang="en-GB" dirty="0"/>
        </a:p>
      </dgm:t>
    </dgm:pt>
    <dgm:pt modelId="{1D65F838-8C4D-4241-95B1-7A8D13527FA6}" type="parTrans" cxnId="{D570E728-6664-4E07-AADD-EC0BB158CDE1}">
      <dgm:prSet/>
      <dgm:spPr/>
      <dgm:t>
        <a:bodyPr/>
        <a:lstStyle/>
        <a:p>
          <a:endParaRPr lang="en-GB"/>
        </a:p>
      </dgm:t>
    </dgm:pt>
    <dgm:pt modelId="{ABA13221-69FC-4B5B-82F9-7E3A067C8D63}" type="sibTrans" cxnId="{D570E728-6664-4E07-AADD-EC0BB158CDE1}">
      <dgm:prSet/>
      <dgm:spPr/>
      <dgm:t>
        <a:bodyPr/>
        <a:lstStyle/>
        <a:p>
          <a:endParaRPr lang="en-GB"/>
        </a:p>
      </dgm:t>
    </dgm:pt>
    <dgm:pt modelId="{D382E2AB-122E-4370-957C-8BAC4D9685F0}">
      <dgm:prSet/>
      <dgm:spPr/>
      <dgm:t>
        <a:bodyPr/>
        <a:lstStyle/>
        <a:p>
          <a:r>
            <a:rPr lang="en-GB" dirty="0"/>
            <a:t>Apprentices should be taking ownership of their learning and development, highlighting areas of interest however, some may need additional support if they are new to the area.</a:t>
          </a:r>
        </a:p>
      </dgm:t>
    </dgm:pt>
    <dgm:pt modelId="{0C73EBE3-922C-4995-8928-5BAFA08A7235}" type="parTrans" cxnId="{83068724-B489-4706-B6AD-E18E607696AE}">
      <dgm:prSet/>
      <dgm:spPr/>
      <dgm:t>
        <a:bodyPr/>
        <a:lstStyle/>
        <a:p>
          <a:endParaRPr lang="en-GB"/>
        </a:p>
      </dgm:t>
    </dgm:pt>
    <dgm:pt modelId="{1C51D61C-2F53-4807-83FE-2EBF68ACCF04}" type="sibTrans" cxnId="{83068724-B489-4706-B6AD-E18E607696AE}">
      <dgm:prSet/>
      <dgm:spPr/>
      <dgm:t>
        <a:bodyPr/>
        <a:lstStyle/>
        <a:p>
          <a:endParaRPr lang="en-GB"/>
        </a:p>
      </dgm:t>
    </dgm:pt>
    <dgm:pt modelId="{7F467B4B-891B-424C-A7F3-89C24BEB3E6F}">
      <dgm:prSet/>
      <dgm:spPr/>
      <dgm:t>
        <a:bodyPr/>
        <a:lstStyle/>
        <a:p>
          <a:endParaRPr lang="en-GB" dirty="0"/>
        </a:p>
      </dgm:t>
    </dgm:pt>
    <dgm:pt modelId="{BE3277B0-D94D-41FA-BDD0-3BF797CA192A}" type="parTrans" cxnId="{21636BF6-45E0-4437-A999-452B270D776D}">
      <dgm:prSet/>
      <dgm:spPr/>
      <dgm:t>
        <a:bodyPr/>
        <a:lstStyle/>
        <a:p>
          <a:endParaRPr lang="en-GB"/>
        </a:p>
      </dgm:t>
    </dgm:pt>
    <dgm:pt modelId="{AC364340-1C09-4326-B82D-A1BC3C17CB96}" type="sibTrans" cxnId="{21636BF6-45E0-4437-A999-452B270D776D}">
      <dgm:prSet/>
      <dgm:spPr/>
      <dgm:t>
        <a:bodyPr/>
        <a:lstStyle/>
        <a:p>
          <a:endParaRPr lang="en-GB"/>
        </a:p>
      </dgm:t>
    </dgm:pt>
    <dgm:pt modelId="{8A50C51C-2577-4985-8DA8-218BF8710BBD}">
      <dgm:prSet/>
      <dgm:spPr/>
      <dgm:t>
        <a:bodyPr/>
        <a:lstStyle/>
        <a:p>
          <a:endParaRPr lang="en-GB" dirty="0"/>
        </a:p>
      </dgm:t>
    </dgm:pt>
    <dgm:pt modelId="{72B0C765-7DE3-4632-8460-2BDD8AE5A731}" type="parTrans" cxnId="{0776FE6B-93D9-41C1-B3A6-144429131EA4}">
      <dgm:prSet/>
      <dgm:spPr/>
      <dgm:t>
        <a:bodyPr/>
        <a:lstStyle/>
        <a:p>
          <a:endParaRPr lang="en-GB"/>
        </a:p>
      </dgm:t>
    </dgm:pt>
    <dgm:pt modelId="{9CAB6C1B-6446-4CFA-B001-ABCC9F85663E}" type="sibTrans" cxnId="{0776FE6B-93D9-41C1-B3A6-144429131EA4}">
      <dgm:prSet/>
      <dgm:spPr/>
      <dgm:t>
        <a:bodyPr/>
        <a:lstStyle/>
        <a:p>
          <a:endParaRPr lang="en-GB"/>
        </a:p>
      </dgm:t>
    </dgm:pt>
    <dgm:pt modelId="{D0637C20-606B-4AF6-A91F-5A525566416F}" type="pres">
      <dgm:prSet presAssocID="{A7CF0AE3-EACD-4005-9850-9DC0F1416D87}" presName="linear" presStyleCnt="0">
        <dgm:presLayoutVars>
          <dgm:animLvl val="lvl"/>
          <dgm:resizeHandles val="exact"/>
        </dgm:presLayoutVars>
      </dgm:prSet>
      <dgm:spPr/>
    </dgm:pt>
    <dgm:pt modelId="{5DBD337A-1741-413B-A12A-1C5A9855612B}" type="pres">
      <dgm:prSet presAssocID="{B4016779-268E-4436-88BB-60994CBA4433}" presName="parentText" presStyleLbl="node1" presStyleIdx="0" presStyleCnt="3">
        <dgm:presLayoutVars>
          <dgm:chMax val="0"/>
          <dgm:bulletEnabled val="1"/>
        </dgm:presLayoutVars>
      </dgm:prSet>
      <dgm:spPr/>
    </dgm:pt>
    <dgm:pt modelId="{7BFE2DDE-AF30-46D8-B92F-FC43D7463828}" type="pres">
      <dgm:prSet presAssocID="{B4016779-268E-4436-88BB-60994CBA4433}" presName="childText" presStyleLbl="revTx" presStyleIdx="0" presStyleCnt="3">
        <dgm:presLayoutVars>
          <dgm:bulletEnabled val="1"/>
        </dgm:presLayoutVars>
      </dgm:prSet>
      <dgm:spPr/>
    </dgm:pt>
    <dgm:pt modelId="{06901E80-3D80-4831-8E19-FF8E18675165}" type="pres">
      <dgm:prSet presAssocID="{B101FEB6-9AD3-43B4-8729-266A1DF4B3C1}" presName="parentText" presStyleLbl="node1" presStyleIdx="1" presStyleCnt="3">
        <dgm:presLayoutVars>
          <dgm:chMax val="0"/>
          <dgm:bulletEnabled val="1"/>
        </dgm:presLayoutVars>
      </dgm:prSet>
      <dgm:spPr/>
    </dgm:pt>
    <dgm:pt modelId="{46FEBDE9-8CFA-4A89-A958-EE3A506B675B}" type="pres">
      <dgm:prSet presAssocID="{B101FEB6-9AD3-43B4-8729-266A1DF4B3C1}" presName="childText" presStyleLbl="revTx" presStyleIdx="1" presStyleCnt="3">
        <dgm:presLayoutVars>
          <dgm:bulletEnabled val="1"/>
        </dgm:presLayoutVars>
      </dgm:prSet>
      <dgm:spPr/>
    </dgm:pt>
    <dgm:pt modelId="{4B3893B5-5085-425F-AA43-F4161CBEA39C}" type="pres">
      <dgm:prSet presAssocID="{19A39CFD-E327-40E2-B981-7EEE93BE557A}" presName="parentText" presStyleLbl="node1" presStyleIdx="2" presStyleCnt="3">
        <dgm:presLayoutVars>
          <dgm:chMax val="0"/>
          <dgm:bulletEnabled val="1"/>
        </dgm:presLayoutVars>
      </dgm:prSet>
      <dgm:spPr/>
    </dgm:pt>
    <dgm:pt modelId="{B417A073-BB9D-4E9A-A04B-47B424E15766}" type="pres">
      <dgm:prSet presAssocID="{19A39CFD-E327-40E2-B981-7EEE93BE557A}" presName="childText" presStyleLbl="revTx" presStyleIdx="2" presStyleCnt="3">
        <dgm:presLayoutVars>
          <dgm:bulletEnabled val="1"/>
        </dgm:presLayoutVars>
      </dgm:prSet>
      <dgm:spPr/>
    </dgm:pt>
  </dgm:ptLst>
  <dgm:cxnLst>
    <dgm:cxn modelId="{D1259104-15CE-4869-B17C-EF08AA13B6E9}" type="presOf" srcId="{B4016779-268E-4436-88BB-60994CBA4433}" destId="{5DBD337A-1741-413B-A12A-1C5A9855612B}" srcOrd="0" destOrd="0" presId="urn:microsoft.com/office/officeart/2005/8/layout/vList2"/>
    <dgm:cxn modelId="{6F704C0A-EEB2-4685-87FB-EA1C29AAE74C}" type="presOf" srcId="{D6360A5B-6954-4EEA-97E5-74AD4F70B7A9}" destId="{46FEBDE9-8CFA-4A89-A958-EE3A506B675B}" srcOrd="0" destOrd="3" presId="urn:microsoft.com/office/officeart/2005/8/layout/vList2"/>
    <dgm:cxn modelId="{15FB840B-446C-460C-AFB8-89ADA2FD3B9E}" type="presOf" srcId="{12314603-695D-4A8D-918D-141719279CC3}" destId="{B417A073-BB9D-4E9A-A04B-47B424E15766}" srcOrd="0" destOrd="2" presId="urn:microsoft.com/office/officeart/2005/8/layout/vList2"/>
    <dgm:cxn modelId="{8FA89B0D-A8C0-4B19-9574-E7223DC41F5F}" srcId="{A7CF0AE3-EACD-4005-9850-9DC0F1416D87}" destId="{19A39CFD-E327-40E2-B981-7EEE93BE557A}" srcOrd="2" destOrd="0" parTransId="{7DB631C9-0EA2-4BB0-AFD4-8CB10385A802}" sibTransId="{B6FBB1E3-8DC1-418E-AE0C-B71E9A3CDFB5}"/>
    <dgm:cxn modelId="{076D1015-F11A-4938-9CF6-F378CC0B37F1}" type="presOf" srcId="{A7CF0AE3-EACD-4005-9850-9DC0F1416D87}" destId="{D0637C20-606B-4AF6-A91F-5A525566416F}" srcOrd="0" destOrd="0" presId="urn:microsoft.com/office/officeart/2005/8/layout/vList2"/>
    <dgm:cxn modelId="{DFFAC722-23E5-41B5-8E27-4925EB199E9E}" srcId="{B4016779-268E-4436-88BB-60994CBA4433}" destId="{5223DEA4-0B83-429A-A061-9D99B2DA77CB}" srcOrd="8" destOrd="0" parTransId="{DFC7FDC0-2333-480B-A233-5797758899FA}" sibTransId="{3E8F8387-0B9C-4360-9825-D317AE6847FE}"/>
    <dgm:cxn modelId="{83068724-B489-4706-B6AD-E18E607696AE}" srcId="{B4016779-268E-4436-88BB-60994CBA4433}" destId="{D382E2AB-122E-4370-957C-8BAC4D9685F0}" srcOrd="7" destOrd="0" parTransId="{0C73EBE3-922C-4995-8928-5BAFA08A7235}" sibTransId="{1C51D61C-2F53-4807-83FE-2EBF68ACCF04}"/>
    <dgm:cxn modelId="{D570E728-6664-4E07-AADD-EC0BB158CDE1}" srcId="{19A39CFD-E327-40E2-B981-7EEE93BE557A}" destId="{12314603-695D-4A8D-918D-141719279CC3}" srcOrd="2" destOrd="0" parTransId="{1D65F838-8C4D-4241-95B1-7A8D13527FA6}" sibTransId="{ABA13221-69FC-4B5B-82F9-7E3A067C8D63}"/>
    <dgm:cxn modelId="{68D8422B-CF8C-4AF7-839F-55907DA6D763}" type="presOf" srcId="{8D9CEA36-E3AE-4595-8CC4-5A4DDCE21DD2}" destId="{7BFE2DDE-AF30-46D8-B92F-FC43D7463828}" srcOrd="0" destOrd="3" presId="urn:microsoft.com/office/officeart/2005/8/layout/vList2"/>
    <dgm:cxn modelId="{C87D8440-E241-4C77-8F8F-B7DB25A5C524}" type="presOf" srcId="{8A50C51C-2577-4985-8DA8-218BF8710BBD}" destId="{46FEBDE9-8CFA-4A89-A958-EE3A506B675B}" srcOrd="0" destOrd="2" presId="urn:microsoft.com/office/officeart/2005/8/layout/vList2"/>
    <dgm:cxn modelId="{2AC83149-4EDC-44E0-B8E6-314E2FE24A04}" srcId="{B4016779-268E-4436-88BB-60994CBA4433}" destId="{CAD3561B-3FC5-4E69-8EF9-4BFCC5C5ECE3}" srcOrd="1" destOrd="0" parTransId="{AD4D45DD-C99C-4549-88D2-2A59A9DD283C}" sibTransId="{0419F9F0-5DB3-4BC5-8C30-939725966CD3}"/>
    <dgm:cxn modelId="{BFED2A4F-B128-43F1-B67A-844BE23A900B}" srcId="{B4016779-268E-4436-88BB-60994CBA4433}" destId="{D9D1B51C-DE75-4060-AF83-304815108D7A}" srcOrd="0" destOrd="0" parTransId="{A6601CEC-C615-4B9C-9CEC-4AEE5C9606C2}" sibTransId="{78C3E19D-2138-4604-B415-1F87CF49D130}"/>
    <dgm:cxn modelId="{655F1460-3D8E-4B8F-A17F-4EFB4E8CBCC1}" type="presOf" srcId="{758D20F1-C919-4C6F-BDEC-629B699BCA7B}" destId="{46FEBDE9-8CFA-4A89-A958-EE3A506B675B}" srcOrd="0" destOrd="0" presId="urn:microsoft.com/office/officeart/2005/8/layout/vList2"/>
    <dgm:cxn modelId="{F8816262-FEDD-451D-9DAC-6ED18AC80D67}" srcId="{B101FEB6-9AD3-43B4-8729-266A1DF4B3C1}" destId="{ADBC2AEE-5EEC-4376-B53F-71460AC3B7B4}" srcOrd="1" destOrd="0" parTransId="{A16F0E14-D9F8-4F9B-B0ED-DD1508C106F1}" sibTransId="{255811AD-4E8F-4E02-A099-1294B242A1B8}"/>
    <dgm:cxn modelId="{70A6C464-0547-4438-886D-B7A74D4B72D8}" type="presOf" srcId="{7F467B4B-891B-424C-A7F3-89C24BEB3E6F}" destId="{7BFE2DDE-AF30-46D8-B92F-FC43D7463828}" srcOrd="0" destOrd="6" presId="urn:microsoft.com/office/officeart/2005/8/layout/vList2"/>
    <dgm:cxn modelId="{0776FE6B-93D9-41C1-B3A6-144429131EA4}" srcId="{B101FEB6-9AD3-43B4-8729-266A1DF4B3C1}" destId="{8A50C51C-2577-4985-8DA8-218BF8710BBD}" srcOrd="2" destOrd="0" parTransId="{72B0C765-7DE3-4632-8460-2BDD8AE5A731}" sibTransId="{9CAB6C1B-6446-4CFA-B001-ABCC9F85663E}"/>
    <dgm:cxn modelId="{1A11C075-B126-4814-8E79-DACCE05F66C0}" type="presOf" srcId="{5223DEA4-0B83-429A-A061-9D99B2DA77CB}" destId="{7BFE2DDE-AF30-46D8-B92F-FC43D7463828}" srcOrd="0" destOrd="8" presId="urn:microsoft.com/office/officeart/2005/8/layout/vList2"/>
    <dgm:cxn modelId="{30107F7F-6856-495F-A65D-4991FCD6E105}" srcId="{B4016779-268E-4436-88BB-60994CBA4433}" destId="{8D9CEA36-E3AE-4595-8CC4-5A4DDCE21DD2}" srcOrd="3" destOrd="0" parTransId="{D3DAC81B-42E9-4C67-9AEA-86D70843AE91}" sibTransId="{379C6EBA-7850-464F-B9E3-75B2B09885FA}"/>
    <dgm:cxn modelId="{FB1BD882-BD8C-41B1-A403-F3082E68A175}" type="presOf" srcId="{D9D1B51C-DE75-4060-AF83-304815108D7A}" destId="{7BFE2DDE-AF30-46D8-B92F-FC43D7463828}" srcOrd="0" destOrd="0" presId="urn:microsoft.com/office/officeart/2005/8/layout/vList2"/>
    <dgm:cxn modelId="{8183B28B-0243-4428-B2D2-398C1B710F9D}" srcId="{19A39CFD-E327-40E2-B981-7EEE93BE557A}" destId="{F1F425F3-04B8-4046-A8B3-4F06EBA753D1}" srcOrd="0" destOrd="0" parTransId="{115AF780-AACD-4227-A6AF-D307917F2D35}" sibTransId="{935D3D5B-BDAD-48BB-BA00-794D17587EDF}"/>
    <dgm:cxn modelId="{F9A06A9A-3810-4CE4-A226-7FB8B10A9EEC}" type="presOf" srcId="{CAD3561B-3FC5-4E69-8EF9-4BFCC5C5ECE3}" destId="{7BFE2DDE-AF30-46D8-B92F-FC43D7463828}" srcOrd="0" destOrd="1" presId="urn:microsoft.com/office/officeart/2005/8/layout/vList2"/>
    <dgm:cxn modelId="{48A1EAA0-139A-444E-BD36-E6944AD8A989}" type="presOf" srcId="{B101FEB6-9AD3-43B4-8729-266A1DF4B3C1}" destId="{06901E80-3D80-4831-8E19-FF8E18675165}" srcOrd="0" destOrd="0" presId="urn:microsoft.com/office/officeart/2005/8/layout/vList2"/>
    <dgm:cxn modelId="{F7ED46A4-80A2-40C3-95A5-983B59FB34BB}" srcId="{B101FEB6-9AD3-43B4-8729-266A1DF4B3C1}" destId="{D6360A5B-6954-4EEA-97E5-74AD4F70B7A9}" srcOrd="3" destOrd="0" parTransId="{7F7A571C-2506-4715-BDFC-9A206955A3B9}" sibTransId="{1945AD4C-B743-43DF-AD02-80EBFFA63A09}"/>
    <dgm:cxn modelId="{8B2E01B5-EDC5-45E3-9E3C-AC103FAAB8AC}" type="presOf" srcId="{451E6830-FB47-4F18-BFC0-FCC253E88471}" destId="{46FEBDE9-8CFA-4A89-A958-EE3A506B675B}" srcOrd="0" destOrd="4" presId="urn:microsoft.com/office/officeart/2005/8/layout/vList2"/>
    <dgm:cxn modelId="{135969BA-B55C-42F0-9881-0B027C6E8FCB}" srcId="{B4016779-268E-4436-88BB-60994CBA4433}" destId="{4609E783-EF9E-4C52-ACCF-125708939999}" srcOrd="2" destOrd="0" parTransId="{9C19D494-D6C4-4175-9145-9C1B91AA8E28}" sibTransId="{6084742E-524A-4F82-B1BE-15E40EF2B4CD}"/>
    <dgm:cxn modelId="{4D4990C4-5103-4E42-9DE0-6AC4BD7F5C21}" srcId="{A7CF0AE3-EACD-4005-9850-9DC0F1416D87}" destId="{B101FEB6-9AD3-43B4-8729-266A1DF4B3C1}" srcOrd="1" destOrd="0" parTransId="{86F9AC70-B688-4E40-A495-F5FD20627661}" sibTransId="{700402D4-0C60-476D-A141-80BCBFA783F1}"/>
    <dgm:cxn modelId="{EE7FCCCA-FEA8-41CE-A4E2-C628D98EEC36}" srcId="{B4016779-268E-4436-88BB-60994CBA4433}" destId="{A70976A0-B44F-4547-B009-128CF947582F}" srcOrd="5" destOrd="0" parTransId="{3A5DAAFA-4896-4FDB-A9B0-83EC3D559852}" sibTransId="{C9CDE986-0FD5-45D4-A2DE-4C89E7550616}"/>
    <dgm:cxn modelId="{68C9E3CA-D35E-4858-B006-BCC4C66B0A73}" type="presOf" srcId="{D382E2AB-122E-4370-957C-8BAC4D9685F0}" destId="{7BFE2DDE-AF30-46D8-B92F-FC43D7463828}" srcOrd="0" destOrd="7" presId="urn:microsoft.com/office/officeart/2005/8/layout/vList2"/>
    <dgm:cxn modelId="{802120D0-E04C-4A04-988A-3DA2815DA096}" type="presOf" srcId="{9714106D-F3D5-48D0-8A9E-E76F619EBD1C}" destId="{B417A073-BB9D-4E9A-A04B-47B424E15766}" srcOrd="0" destOrd="3" presId="urn:microsoft.com/office/officeart/2005/8/layout/vList2"/>
    <dgm:cxn modelId="{6A8981D0-8CFE-4001-8B07-C950761E5D0B}" srcId="{19A39CFD-E327-40E2-B981-7EEE93BE557A}" destId="{6E2382EF-4929-4617-95C6-EB870CFE95EA}" srcOrd="1" destOrd="0" parTransId="{2FEE6CCB-8747-43D6-B53F-C6BF93E0FAB3}" sibTransId="{97AA73AC-07C3-4669-A696-62309C54E147}"/>
    <dgm:cxn modelId="{5111FCD1-1A93-4D66-BD96-D97D6689C819}" srcId="{B101FEB6-9AD3-43B4-8729-266A1DF4B3C1}" destId="{451E6830-FB47-4F18-BFC0-FCC253E88471}" srcOrd="4" destOrd="0" parTransId="{C8A5820C-C4C0-42B1-BDA3-6092275E3E6F}" sibTransId="{C964FB9D-4A35-47DE-B376-7C08745D6DFF}"/>
    <dgm:cxn modelId="{3E04A6D3-1A33-462B-BD20-E1A7E6A8DD25}" type="presOf" srcId="{A70976A0-B44F-4547-B009-128CF947582F}" destId="{7BFE2DDE-AF30-46D8-B92F-FC43D7463828}" srcOrd="0" destOrd="5" presId="urn:microsoft.com/office/officeart/2005/8/layout/vList2"/>
    <dgm:cxn modelId="{EF6894D6-B653-469D-ABA2-F57B6D5C7DFF}" type="presOf" srcId="{1B8DD57D-C318-4473-A45B-D800715B1F2A}" destId="{7BFE2DDE-AF30-46D8-B92F-FC43D7463828}" srcOrd="0" destOrd="4" presId="urn:microsoft.com/office/officeart/2005/8/layout/vList2"/>
    <dgm:cxn modelId="{C57B1CD7-810A-4DC3-B1CB-31462E7B143A}" srcId="{19A39CFD-E327-40E2-B981-7EEE93BE557A}" destId="{9714106D-F3D5-48D0-8A9E-E76F619EBD1C}" srcOrd="3" destOrd="0" parTransId="{40BC9B1C-8A1C-46B9-B2DD-39E095AEC418}" sibTransId="{71FE1ABB-3735-4A62-AAB9-38CEDB524F2E}"/>
    <dgm:cxn modelId="{D4E8F4DF-7B20-46F4-94E2-CCE0F03CEA52}" type="presOf" srcId="{19A39CFD-E327-40E2-B981-7EEE93BE557A}" destId="{4B3893B5-5085-425F-AA43-F4161CBEA39C}" srcOrd="0" destOrd="0" presId="urn:microsoft.com/office/officeart/2005/8/layout/vList2"/>
    <dgm:cxn modelId="{4C230CE0-BD5C-41B2-B104-37C2B9E97EBB}" srcId="{B101FEB6-9AD3-43B4-8729-266A1DF4B3C1}" destId="{758D20F1-C919-4C6F-BDEC-629B699BCA7B}" srcOrd="0" destOrd="0" parTransId="{A27C7276-183F-416C-8459-540CC4B08982}" sibTransId="{DD30F46B-4C90-4BFA-8F69-12BA0088A46F}"/>
    <dgm:cxn modelId="{E618BCE3-4410-43F2-9E4B-FAEDF9DFF6B6}" type="presOf" srcId="{4609E783-EF9E-4C52-ACCF-125708939999}" destId="{7BFE2DDE-AF30-46D8-B92F-FC43D7463828}" srcOrd="0" destOrd="2" presId="urn:microsoft.com/office/officeart/2005/8/layout/vList2"/>
    <dgm:cxn modelId="{DFD8D1EC-F767-4403-8B97-5ED71A2CD8B1}" type="presOf" srcId="{6E2382EF-4929-4617-95C6-EB870CFE95EA}" destId="{B417A073-BB9D-4E9A-A04B-47B424E15766}" srcOrd="0" destOrd="1" presId="urn:microsoft.com/office/officeart/2005/8/layout/vList2"/>
    <dgm:cxn modelId="{5FBEDCF3-DC82-47C0-A7A6-A9A77C530036}" type="presOf" srcId="{ADBC2AEE-5EEC-4376-B53F-71460AC3B7B4}" destId="{46FEBDE9-8CFA-4A89-A958-EE3A506B675B}" srcOrd="0" destOrd="1" presId="urn:microsoft.com/office/officeart/2005/8/layout/vList2"/>
    <dgm:cxn modelId="{21636BF6-45E0-4437-A999-452B270D776D}" srcId="{B4016779-268E-4436-88BB-60994CBA4433}" destId="{7F467B4B-891B-424C-A7F3-89C24BEB3E6F}" srcOrd="6" destOrd="0" parTransId="{BE3277B0-D94D-41FA-BDD0-3BF797CA192A}" sibTransId="{AC364340-1C09-4326-B82D-A1BC3C17CB96}"/>
    <dgm:cxn modelId="{E7500BF8-3968-4738-ADFF-8499A2B2C96D}" srcId="{B4016779-268E-4436-88BB-60994CBA4433}" destId="{1B8DD57D-C318-4473-A45B-D800715B1F2A}" srcOrd="4" destOrd="0" parTransId="{AA7D0743-4446-4D13-9743-6A9E906DDC5E}" sibTransId="{F1965D7A-67EF-4323-9894-9AE144F5C141}"/>
    <dgm:cxn modelId="{EF9A1EFA-4377-4AA4-A654-566D37F19547}" type="presOf" srcId="{F1F425F3-04B8-4046-A8B3-4F06EBA753D1}" destId="{B417A073-BB9D-4E9A-A04B-47B424E15766}" srcOrd="0" destOrd="0" presId="urn:microsoft.com/office/officeart/2005/8/layout/vList2"/>
    <dgm:cxn modelId="{83F59AFE-6C48-4609-8E8E-78901CB4B9E3}" srcId="{A7CF0AE3-EACD-4005-9850-9DC0F1416D87}" destId="{B4016779-268E-4436-88BB-60994CBA4433}" srcOrd="0" destOrd="0" parTransId="{75F1326F-9D24-4957-A8DE-881C3AD8F48D}" sibTransId="{4F759019-362C-432D-BE8C-2879B52B9596}"/>
    <dgm:cxn modelId="{5D8087AE-9050-41B4-A8F9-6F0DD8468FA7}" type="presParOf" srcId="{D0637C20-606B-4AF6-A91F-5A525566416F}" destId="{5DBD337A-1741-413B-A12A-1C5A9855612B}" srcOrd="0" destOrd="0" presId="urn:microsoft.com/office/officeart/2005/8/layout/vList2"/>
    <dgm:cxn modelId="{014CB6AA-A8B4-42D3-9AD5-0EE9E885523B}" type="presParOf" srcId="{D0637C20-606B-4AF6-A91F-5A525566416F}" destId="{7BFE2DDE-AF30-46D8-B92F-FC43D7463828}" srcOrd="1" destOrd="0" presId="urn:microsoft.com/office/officeart/2005/8/layout/vList2"/>
    <dgm:cxn modelId="{1ABF054A-BC74-4663-8393-7360A285F6BC}" type="presParOf" srcId="{D0637C20-606B-4AF6-A91F-5A525566416F}" destId="{06901E80-3D80-4831-8E19-FF8E18675165}" srcOrd="2" destOrd="0" presId="urn:microsoft.com/office/officeart/2005/8/layout/vList2"/>
    <dgm:cxn modelId="{2F21D2B6-FD7F-454B-B694-1F9F2CC7346B}" type="presParOf" srcId="{D0637C20-606B-4AF6-A91F-5A525566416F}" destId="{46FEBDE9-8CFA-4A89-A958-EE3A506B675B}" srcOrd="3" destOrd="0" presId="urn:microsoft.com/office/officeart/2005/8/layout/vList2"/>
    <dgm:cxn modelId="{15F5D268-93DE-4F72-AD08-FAB2398FDDF6}" type="presParOf" srcId="{D0637C20-606B-4AF6-A91F-5A525566416F}" destId="{4B3893B5-5085-425F-AA43-F4161CBEA39C}" srcOrd="4" destOrd="0" presId="urn:microsoft.com/office/officeart/2005/8/layout/vList2"/>
    <dgm:cxn modelId="{8F93F4C7-25CC-4F83-A581-0EA96D1822EF}" type="presParOf" srcId="{D0637C20-606B-4AF6-A91F-5A525566416F}" destId="{B417A073-BB9D-4E9A-A04B-47B424E1576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EFB70-9DA8-48BE-AE58-976AC50EE555}">
      <dsp:nvSpPr>
        <dsp:cNvPr id="0" name=""/>
        <dsp:cNvSpPr/>
      </dsp:nvSpPr>
      <dsp:spPr>
        <a:xfrm>
          <a:off x="0" y="0"/>
          <a:ext cx="81388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15B61A-6222-42A3-B662-EF3B2C1BED7F}">
      <dsp:nvSpPr>
        <dsp:cNvPr id="0" name=""/>
        <dsp:cNvSpPr/>
      </dsp:nvSpPr>
      <dsp:spPr>
        <a:xfrm>
          <a:off x="0" y="50548"/>
          <a:ext cx="8138898" cy="119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What are KSBs?</a:t>
          </a:r>
        </a:p>
      </dsp:txBody>
      <dsp:txXfrm>
        <a:off x="0" y="50548"/>
        <a:ext cx="8138898" cy="1195840"/>
      </dsp:txXfrm>
    </dsp:sp>
    <dsp:sp modelId="{27A02318-2588-408C-8684-FD7B0B403400}">
      <dsp:nvSpPr>
        <dsp:cNvPr id="0" name=""/>
        <dsp:cNvSpPr/>
      </dsp:nvSpPr>
      <dsp:spPr>
        <a:xfrm>
          <a:off x="0" y="1195840"/>
          <a:ext cx="81388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0F5FEC-D670-4D00-B011-4A9938031E3E}">
      <dsp:nvSpPr>
        <dsp:cNvPr id="0" name=""/>
        <dsp:cNvSpPr/>
      </dsp:nvSpPr>
      <dsp:spPr>
        <a:xfrm>
          <a:off x="0" y="1195840"/>
          <a:ext cx="8138898" cy="119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US" sz="1400" kern="1200" dirty="0"/>
            <a:t>Identifying and creating opportunities for apprentices</a:t>
          </a:r>
          <a:endParaRPr lang="en-US" sz="1400" kern="1200" dirty="0">
            <a:latin typeface="Arial" panose="020B0604020202020204"/>
          </a:endParaRPr>
        </a:p>
      </dsp:txBody>
      <dsp:txXfrm>
        <a:off x="0" y="1195840"/>
        <a:ext cx="8138898" cy="1195840"/>
      </dsp:txXfrm>
    </dsp:sp>
    <dsp:sp modelId="{546338B5-7785-4E07-8A6D-5FED4E976870}">
      <dsp:nvSpPr>
        <dsp:cNvPr id="0" name=""/>
        <dsp:cNvSpPr/>
      </dsp:nvSpPr>
      <dsp:spPr>
        <a:xfrm>
          <a:off x="0" y="2391680"/>
          <a:ext cx="81388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BA43BC-4DE9-42F0-B6A0-F2E14F8B70EA}">
      <dsp:nvSpPr>
        <dsp:cNvPr id="0" name=""/>
        <dsp:cNvSpPr/>
      </dsp:nvSpPr>
      <dsp:spPr>
        <a:xfrm>
          <a:off x="0" y="2357981"/>
          <a:ext cx="8138898" cy="119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GB" sz="1400" kern="1200" dirty="0"/>
            <a:t>Action planning</a:t>
          </a:r>
          <a:endParaRPr lang="en-US" sz="1400" kern="1200" dirty="0"/>
        </a:p>
      </dsp:txBody>
      <dsp:txXfrm>
        <a:off x="0" y="2357981"/>
        <a:ext cx="8138898" cy="1195840"/>
      </dsp:txXfrm>
    </dsp:sp>
    <dsp:sp modelId="{23017E14-2E3E-4CF1-AADC-8BD41B2F8660}">
      <dsp:nvSpPr>
        <dsp:cNvPr id="0" name=""/>
        <dsp:cNvSpPr/>
      </dsp:nvSpPr>
      <dsp:spPr>
        <a:xfrm>
          <a:off x="0" y="3587520"/>
          <a:ext cx="81388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7FFA32-4ECF-4C69-9C8B-80C9718B00F4}">
      <dsp:nvSpPr>
        <dsp:cNvPr id="0" name=""/>
        <dsp:cNvSpPr/>
      </dsp:nvSpPr>
      <dsp:spPr>
        <a:xfrm>
          <a:off x="0" y="3587520"/>
          <a:ext cx="8138898" cy="119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US" sz="1400" kern="1200" dirty="0"/>
            <a:t>Discussion</a:t>
          </a:r>
        </a:p>
      </dsp:txBody>
      <dsp:txXfrm>
        <a:off x="0" y="3587520"/>
        <a:ext cx="8138898" cy="1195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369D6-A4EB-4AF9-881C-714B89F60DDC}">
      <dsp:nvSpPr>
        <dsp:cNvPr id="0" name=""/>
        <dsp:cNvSpPr/>
      </dsp:nvSpPr>
      <dsp:spPr>
        <a:xfrm>
          <a:off x="8435235" y="1051846"/>
          <a:ext cx="2516555" cy="25166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427609-F76C-41C5-A93E-32697636CFC8}">
      <dsp:nvSpPr>
        <dsp:cNvPr id="0" name=""/>
        <dsp:cNvSpPr/>
      </dsp:nvSpPr>
      <dsp:spPr>
        <a:xfrm>
          <a:off x="8519408" y="1135750"/>
          <a:ext cx="2349289" cy="234887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Prepare for your Tripartite Review meetings – using this time to consider how you are progressing against the KSBs and where you might need more support</a:t>
          </a:r>
        </a:p>
      </dsp:txBody>
      <dsp:txXfrm>
        <a:off x="8855021" y="1471367"/>
        <a:ext cx="1678063" cy="1677642"/>
      </dsp:txXfrm>
    </dsp:sp>
    <dsp:sp modelId="{DE16E4EF-BEC8-4CBE-AFAB-638E6B267B03}">
      <dsp:nvSpPr>
        <dsp:cNvPr id="0" name=""/>
        <dsp:cNvSpPr/>
      </dsp:nvSpPr>
      <dsp:spPr>
        <a:xfrm rot="2700000">
          <a:off x="5823694" y="1051669"/>
          <a:ext cx="2516597" cy="251659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041E5A-65C0-4DCB-861B-850E0E725A53}">
      <dsp:nvSpPr>
        <dsp:cNvPr id="0" name=""/>
        <dsp:cNvSpPr/>
      </dsp:nvSpPr>
      <dsp:spPr>
        <a:xfrm>
          <a:off x="5918679" y="1135750"/>
          <a:ext cx="2349289" cy="234887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Log your off the job learning time in your activity logs every week</a:t>
          </a:r>
        </a:p>
      </dsp:txBody>
      <dsp:txXfrm>
        <a:off x="6254292" y="1471367"/>
        <a:ext cx="1678063" cy="1677642"/>
      </dsp:txXfrm>
    </dsp:sp>
    <dsp:sp modelId="{2DBC4293-34DC-4688-ADA2-32A1033CC801}">
      <dsp:nvSpPr>
        <dsp:cNvPr id="0" name=""/>
        <dsp:cNvSpPr/>
      </dsp:nvSpPr>
      <dsp:spPr>
        <a:xfrm>
          <a:off x="5918679" y="3614898"/>
          <a:ext cx="2349289" cy="137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GB" sz="1400" kern="1200" dirty="0"/>
            <a:t>Link the off the job learning (including university time, placement and self directed study) to the KSBs</a:t>
          </a:r>
        </a:p>
        <a:p>
          <a:pPr marL="114300" lvl="1" indent="-114300" algn="l" defTabSz="622300">
            <a:lnSpc>
              <a:spcPct val="90000"/>
            </a:lnSpc>
            <a:spcBef>
              <a:spcPct val="0"/>
            </a:spcBef>
            <a:spcAft>
              <a:spcPct val="15000"/>
            </a:spcAft>
            <a:buChar char="•"/>
          </a:pPr>
          <a:r>
            <a:rPr lang="en-GB" sz="1400" kern="1200" dirty="0"/>
            <a:t>Do this every day or weekly or you won’t remember!</a:t>
          </a:r>
        </a:p>
      </dsp:txBody>
      <dsp:txXfrm>
        <a:off x="5918679" y="3614898"/>
        <a:ext cx="2349289" cy="1379561"/>
      </dsp:txXfrm>
    </dsp:sp>
    <dsp:sp modelId="{22556EBF-FFDC-487F-BBA5-59F963821D38}">
      <dsp:nvSpPr>
        <dsp:cNvPr id="0" name=""/>
        <dsp:cNvSpPr/>
      </dsp:nvSpPr>
      <dsp:spPr>
        <a:xfrm rot="2700000">
          <a:off x="3233757" y="1051669"/>
          <a:ext cx="2516597" cy="251659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9F9B0A-5C49-4DB7-AC00-6B88D819FAAC}">
      <dsp:nvSpPr>
        <dsp:cNvPr id="0" name=""/>
        <dsp:cNvSpPr/>
      </dsp:nvSpPr>
      <dsp:spPr>
        <a:xfrm>
          <a:off x="3317951" y="1135750"/>
          <a:ext cx="2349289" cy="234887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Reflect on how the KSBs link to your time at work (on the job learning) – how is that experience helping you progress against the KSBs?</a:t>
          </a:r>
        </a:p>
      </dsp:txBody>
      <dsp:txXfrm>
        <a:off x="3653563" y="1471367"/>
        <a:ext cx="1678063" cy="1677642"/>
      </dsp:txXfrm>
    </dsp:sp>
    <dsp:sp modelId="{32721AF6-1144-4E21-A8C0-726D5BA5ABC8}">
      <dsp:nvSpPr>
        <dsp:cNvPr id="0" name=""/>
        <dsp:cNvSpPr/>
      </dsp:nvSpPr>
      <dsp:spPr>
        <a:xfrm>
          <a:off x="3317951" y="3614898"/>
          <a:ext cx="2349289" cy="137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GB" sz="1400" kern="1200" dirty="0"/>
            <a:t>Discuss this with your practice assessor and line manager</a:t>
          </a:r>
        </a:p>
      </dsp:txBody>
      <dsp:txXfrm>
        <a:off x="3317951" y="3614898"/>
        <a:ext cx="2349289" cy="1379561"/>
      </dsp:txXfrm>
    </dsp:sp>
    <dsp:sp modelId="{54470A34-8005-4799-A063-B34602F7AAA4}">
      <dsp:nvSpPr>
        <dsp:cNvPr id="0" name=""/>
        <dsp:cNvSpPr/>
      </dsp:nvSpPr>
      <dsp:spPr>
        <a:xfrm rot="2700000">
          <a:off x="633028" y="1051669"/>
          <a:ext cx="2516597" cy="251659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25AC5A-5874-4D5C-9A15-B3B6FA30E8A5}">
      <dsp:nvSpPr>
        <dsp:cNvPr id="0" name=""/>
        <dsp:cNvSpPr/>
      </dsp:nvSpPr>
      <dsp:spPr>
        <a:xfrm>
          <a:off x="717222" y="1135750"/>
          <a:ext cx="2349289" cy="234887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Consider and reference the KSBs that are relevant to the module when planning and reviewing your assignments</a:t>
          </a:r>
        </a:p>
      </dsp:txBody>
      <dsp:txXfrm>
        <a:off x="1052834" y="1471367"/>
        <a:ext cx="1678063" cy="16776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34450-B561-463E-B235-DEECFA1A8932}">
      <dsp:nvSpPr>
        <dsp:cNvPr id="0" name=""/>
        <dsp:cNvSpPr/>
      </dsp:nvSpPr>
      <dsp:spPr>
        <a:xfrm>
          <a:off x="3979063" y="1975620"/>
          <a:ext cx="1931976" cy="193615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Hub/Primary Placement</a:t>
          </a:r>
        </a:p>
      </dsp:txBody>
      <dsp:txXfrm>
        <a:off x="4261994" y="2259164"/>
        <a:ext cx="1366114" cy="1369071"/>
      </dsp:txXfrm>
    </dsp:sp>
    <dsp:sp modelId="{97C8F2F6-755A-406E-AD29-D4B47BB89464}">
      <dsp:nvSpPr>
        <dsp:cNvPr id="0" name=""/>
        <dsp:cNvSpPr/>
      </dsp:nvSpPr>
      <dsp:spPr>
        <a:xfrm rot="16200000">
          <a:off x="4867744" y="1547957"/>
          <a:ext cx="154614" cy="58840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GB" sz="2600" kern="1200" dirty="0">
            <a:solidFill>
              <a:schemeClr val="tx1"/>
            </a:solidFill>
          </a:endParaRPr>
        </a:p>
      </dsp:txBody>
      <dsp:txXfrm>
        <a:off x="4890936" y="1688830"/>
        <a:ext cx="108230" cy="353043"/>
      </dsp:txXfrm>
    </dsp:sp>
    <dsp:sp modelId="{529A697E-67DA-4C7E-A380-5F015D95803D}">
      <dsp:nvSpPr>
        <dsp:cNvPr id="0" name=""/>
        <dsp:cNvSpPr/>
      </dsp:nvSpPr>
      <dsp:spPr>
        <a:xfrm>
          <a:off x="3961930" y="-226696"/>
          <a:ext cx="1966242" cy="192714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Opportunities with the wider MDT</a:t>
          </a:r>
        </a:p>
      </dsp:txBody>
      <dsp:txXfrm>
        <a:off x="4249879" y="55527"/>
        <a:ext cx="1390344" cy="1362694"/>
      </dsp:txXfrm>
    </dsp:sp>
    <dsp:sp modelId="{92A5147B-1322-4990-B233-306FB6AB8B90}">
      <dsp:nvSpPr>
        <dsp:cNvPr id="0" name=""/>
        <dsp:cNvSpPr/>
      </dsp:nvSpPr>
      <dsp:spPr>
        <a:xfrm rot="19285714">
          <a:off x="5726927" y="1966680"/>
          <a:ext cx="148697" cy="588405"/>
        </a:xfrm>
        <a:prstGeom prst="rightArrow">
          <a:avLst>
            <a:gd name="adj1" fmla="val 60000"/>
            <a:gd name="adj2" fmla="val 50000"/>
          </a:avLst>
        </a:prstGeom>
        <a:solidFill>
          <a:schemeClr val="accent4">
            <a:hueOff val="-2124905"/>
            <a:satOff val="8333"/>
            <a:lumOff val="-50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GB" sz="2600" kern="1200" dirty="0">
            <a:solidFill>
              <a:schemeClr val="tx1"/>
            </a:solidFill>
          </a:endParaRPr>
        </a:p>
      </dsp:txBody>
      <dsp:txXfrm>
        <a:off x="5731793" y="2098268"/>
        <a:ext cx="104088" cy="353043"/>
      </dsp:txXfrm>
    </dsp:sp>
    <dsp:sp modelId="{4D27A960-6B03-466E-8BE2-0C9D283FC55D}">
      <dsp:nvSpPr>
        <dsp:cNvPr id="0" name=""/>
        <dsp:cNvSpPr/>
      </dsp:nvSpPr>
      <dsp:spPr>
        <a:xfrm>
          <a:off x="5687296" y="604196"/>
          <a:ext cx="1966242" cy="1927140"/>
        </a:xfrm>
        <a:prstGeom prst="ellipse">
          <a:avLst/>
        </a:prstGeom>
        <a:solidFill>
          <a:schemeClr val="accent4">
            <a:hueOff val="-2124905"/>
            <a:satOff val="8333"/>
            <a:lumOff val="-50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GP Practice: health visitor / community, clinics</a:t>
          </a:r>
        </a:p>
      </dsp:txBody>
      <dsp:txXfrm>
        <a:off x="5975245" y="886419"/>
        <a:ext cx="1390344" cy="1362694"/>
      </dsp:txXfrm>
    </dsp:sp>
    <dsp:sp modelId="{89C660FA-51D1-430C-BCFD-6793669C2137}">
      <dsp:nvSpPr>
        <dsp:cNvPr id="0" name=""/>
        <dsp:cNvSpPr/>
      </dsp:nvSpPr>
      <dsp:spPr>
        <a:xfrm rot="771429">
          <a:off x="5936548" y="2892382"/>
          <a:ext cx="145305" cy="588405"/>
        </a:xfrm>
        <a:prstGeom prst="rightArrow">
          <a:avLst>
            <a:gd name="adj1" fmla="val 60000"/>
            <a:gd name="adj2" fmla="val 50000"/>
          </a:avLst>
        </a:prstGeom>
        <a:solidFill>
          <a:schemeClr val="accent4">
            <a:hueOff val="-4249809"/>
            <a:satOff val="16667"/>
            <a:lumOff val="-100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GB" sz="2600" kern="1200" dirty="0">
            <a:solidFill>
              <a:schemeClr val="tx1"/>
            </a:solidFill>
          </a:endParaRPr>
        </a:p>
      </dsp:txBody>
      <dsp:txXfrm>
        <a:off x="5937094" y="3005213"/>
        <a:ext cx="101714" cy="353043"/>
      </dsp:txXfrm>
    </dsp:sp>
    <dsp:sp modelId="{29A74FC7-DEA1-4774-8672-923B81AA3F4F}">
      <dsp:nvSpPr>
        <dsp:cNvPr id="0" name=""/>
        <dsp:cNvSpPr/>
      </dsp:nvSpPr>
      <dsp:spPr>
        <a:xfrm>
          <a:off x="6113426" y="2471194"/>
          <a:ext cx="1966242" cy="1927140"/>
        </a:xfrm>
        <a:prstGeom prst="ellipse">
          <a:avLst/>
        </a:prstGeom>
        <a:solidFill>
          <a:schemeClr val="accent4">
            <a:hueOff val="-4249809"/>
            <a:satOff val="16667"/>
            <a:lumOff val="-100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Observing surgeries in theatre</a:t>
          </a:r>
        </a:p>
      </dsp:txBody>
      <dsp:txXfrm>
        <a:off x="6401375" y="2753417"/>
        <a:ext cx="1390344" cy="1362694"/>
      </dsp:txXfrm>
    </dsp:sp>
    <dsp:sp modelId="{0F19A16A-626F-4BB0-B482-CAF1DDB28053}">
      <dsp:nvSpPr>
        <dsp:cNvPr id="0" name=""/>
        <dsp:cNvSpPr/>
      </dsp:nvSpPr>
      <dsp:spPr>
        <a:xfrm rot="3857143">
          <a:off x="5345738" y="3640198"/>
          <a:ext cx="152818" cy="588405"/>
        </a:xfrm>
        <a:prstGeom prst="rightArrow">
          <a:avLst>
            <a:gd name="adj1" fmla="val 60000"/>
            <a:gd name="adj2" fmla="val 50000"/>
          </a:avLst>
        </a:prstGeom>
        <a:solidFill>
          <a:schemeClr val="accent4">
            <a:hueOff val="-6374714"/>
            <a:satOff val="25000"/>
            <a:lumOff val="-150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GB" sz="2600" kern="1200" dirty="0">
            <a:solidFill>
              <a:schemeClr val="tx1"/>
            </a:solidFill>
          </a:endParaRPr>
        </a:p>
      </dsp:txBody>
      <dsp:txXfrm>
        <a:off x="5358715" y="3737227"/>
        <a:ext cx="106973" cy="353043"/>
      </dsp:txXfrm>
    </dsp:sp>
    <dsp:sp modelId="{D53D79C0-CEC8-442B-82D0-C0347D090B64}">
      <dsp:nvSpPr>
        <dsp:cNvPr id="0" name=""/>
        <dsp:cNvSpPr/>
      </dsp:nvSpPr>
      <dsp:spPr>
        <a:xfrm>
          <a:off x="4919436" y="3968411"/>
          <a:ext cx="1966242" cy="1927140"/>
        </a:xfrm>
        <a:prstGeom prst="ellipse">
          <a:avLst/>
        </a:prstGeom>
        <a:solidFill>
          <a:schemeClr val="accent4">
            <a:hueOff val="-6374714"/>
            <a:satOff val="25000"/>
            <a:lumOff val="-1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Specialist areas and roles i.e. TVN nurses, discharge team</a:t>
          </a:r>
        </a:p>
      </dsp:txBody>
      <dsp:txXfrm>
        <a:off x="5207385" y="4250634"/>
        <a:ext cx="1390344" cy="1362694"/>
      </dsp:txXfrm>
    </dsp:sp>
    <dsp:sp modelId="{57203C96-D336-4656-AE36-FAB3ED15C671}">
      <dsp:nvSpPr>
        <dsp:cNvPr id="0" name=""/>
        <dsp:cNvSpPr/>
      </dsp:nvSpPr>
      <dsp:spPr>
        <a:xfrm rot="6942857">
          <a:off x="4336095" y="3641674"/>
          <a:ext cx="225512" cy="664790"/>
        </a:xfrm>
        <a:prstGeom prst="rightArrow">
          <a:avLst>
            <a:gd name="adj1" fmla="val 60000"/>
            <a:gd name="adj2" fmla="val 50000"/>
          </a:avLst>
        </a:prstGeom>
        <a:solidFill>
          <a:schemeClr val="accent4">
            <a:hueOff val="-8499619"/>
            <a:satOff val="33333"/>
            <a:lumOff val="-2013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GB" sz="3000" kern="1200" dirty="0"/>
        </a:p>
      </dsp:txBody>
      <dsp:txXfrm rot="10800000">
        <a:off x="4384599" y="3744155"/>
        <a:ext cx="157858" cy="398874"/>
      </dsp:txXfrm>
    </dsp:sp>
    <dsp:sp modelId="{3B5A50A8-2855-4C0C-94A9-5264105514F1}">
      <dsp:nvSpPr>
        <dsp:cNvPr id="0" name=""/>
        <dsp:cNvSpPr/>
      </dsp:nvSpPr>
      <dsp:spPr>
        <a:xfrm>
          <a:off x="3125749" y="4052111"/>
          <a:ext cx="1723592" cy="1759740"/>
        </a:xfrm>
        <a:prstGeom prst="ellipse">
          <a:avLst/>
        </a:prstGeom>
        <a:solidFill>
          <a:schemeClr val="accent4">
            <a:hueOff val="-8499619"/>
            <a:satOff val="33333"/>
            <a:lumOff val="-20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Leadership and delegation within role</a:t>
          </a:r>
        </a:p>
      </dsp:txBody>
      <dsp:txXfrm>
        <a:off x="3378163" y="4309819"/>
        <a:ext cx="1218764" cy="1244324"/>
      </dsp:txXfrm>
    </dsp:sp>
    <dsp:sp modelId="{96FA1727-EB32-45AE-883D-5369BFAF53BB}">
      <dsp:nvSpPr>
        <dsp:cNvPr id="0" name=""/>
        <dsp:cNvSpPr/>
      </dsp:nvSpPr>
      <dsp:spPr>
        <a:xfrm rot="10028571">
          <a:off x="3706899" y="2867082"/>
          <a:ext cx="235032" cy="664790"/>
        </a:xfrm>
        <a:prstGeom prst="rightArrow">
          <a:avLst>
            <a:gd name="adj1" fmla="val 60000"/>
            <a:gd name="adj2" fmla="val 50000"/>
          </a:avLst>
        </a:prstGeom>
        <a:solidFill>
          <a:schemeClr val="accent4">
            <a:hueOff val="-10624523"/>
            <a:satOff val="41667"/>
            <a:lumOff val="-251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GB" sz="3000" kern="1200" dirty="0"/>
        </a:p>
      </dsp:txBody>
      <dsp:txXfrm rot="10800000">
        <a:off x="3776525" y="2992195"/>
        <a:ext cx="164522" cy="398874"/>
      </dsp:txXfrm>
    </dsp:sp>
    <dsp:sp modelId="{2AF0408D-3100-453D-B844-D673A7273054}">
      <dsp:nvSpPr>
        <dsp:cNvPr id="0" name=""/>
        <dsp:cNvSpPr/>
      </dsp:nvSpPr>
      <dsp:spPr>
        <a:xfrm>
          <a:off x="1931758" y="2554894"/>
          <a:ext cx="1723592" cy="1759740"/>
        </a:xfrm>
        <a:prstGeom prst="ellipse">
          <a:avLst/>
        </a:prstGeom>
        <a:solidFill>
          <a:schemeClr val="accent4">
            <a:hueOff val="-10624523"/>
            <a:satOff val="41667"/>
            <a:lumOff val="-25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Observation of process when concerns are raised</a:t>
          </a:r>
        </a:p>
      </dsp:txBody>
      <dsp:txXfrm>
        <a:off x="2184172" y="2812602"/>
        <a:ext cx="1218764" cy="1244324"/>
      </dsp:txXfrm>
    </dsp:sp>
    <dsp:sp modelId="{D6D0929B-3726-4937-9C57-5046ECCC8E7C}">
      <dsp:nvSpPr>
        <dsp:cNvPr id="0" name=""/>
        <dsp:cNvSpPr/>
      </dsp:nvSpPr>
      <dsp:spPr>
        <a:xfrm rot="13114286">
          <a:off x="3932947" y="1896225"/>
          <a:ext cx="230844" cy="664790"/>
        </a:xfrm>
        <a:prstGeom prst="rightArrow">
          <a:avLst>
            <a:gd name="adj1" fmla="val 60000"/>
            <a:gd name="adj2" fmla="val 50000"/>
          </a:avLst>
        </a:prstGeom>
        <a:solidFill>
          <a:schemeClr val="accent4">
            <a:hueOff val="-12749428"/>
            <a:satOff val="50000"/>
            <a:lumOff val="-30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GB" sz="3000" kern="1200" dirty="0"/>
        </a:p>
      </dsp:txBody>
      <dsp:txXfrm rot="10800000">
        <a:off x="3994646" y="2050772"/>
        <a:ext cx="161591" cy="398874"/>
      </dsp:txXfrm>
    </dsp:sp>
    <dsp:sp modelId="{DCC91390-CFA1-44C4-BFDC-471BB6B38CDE}">
      <dsp:nvSpPr>
        <dsp:cNvPr id="0" name=""/>
        <dsp:cNvSpPr/>
      </dsp:nvSpPr>
      <dsp:spPr>
        <a:xfrm>
          <a:off x="2357889" y="687896"/>
          <a:ext cx="1723592" cy="1759740"/>
        </a:xfrm>
        <a:prstGeom prst="ellipse">
          <a:avLst/>
        </a:prstGeom>
        <a:solidFill>
          <a:schemeClr val="accent4">
            <a:hueOff val="-12749428"/>
            <a:satOff val="50000"/>
            <a:lumOff val="-30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Understanding and awareness of the patient journey</a:t>
          </a:r>
        </a:p>
      </dsp:txBody>
      <dsp:txXfrm>
        <a:off x="2610303" y="945604"/>
        <a:ext cx="1218764" cy="12443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D337A-1741-413B-A12A-1C5A9855612B}">
      <dsp:nvSpPr>
        <dsp:cNvPr id="0" name=""/>
        <dsp:cNvSpPr/>
      </dsp:nvSpPr>
      <dsp:spPr>
        <a:xfrm>
          <a:off x="0" y="289561"/>
          <a:ext cx="10471010" cy="327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Initial Discussion</a:t>
          </a:r>
        </a:p>
      </dsp:txBody>
      <dsp:txXfrm>
        <a:off x="15992" y="305553"/>
        <a:ext cx="10439026" cy="295616"/>
      </dsp:txXfrm>
    </dsp:sp>
    <dsp:sp modelId="{7BFE2DDE-AF30-46D8-B92F-FC43D7463828}">
      <dsp:nvSpPr>
        <dsp:cNvPr id="0" name=""/>
        <dsp:cNvSpPr/>
      </dsp:nvSpPr>
      <dsp:spPr>
        <a:xfrm>
          <a:off x="0" y="617161"/>
          <a:ext cx="10471010" cy="173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2455" tIns="17780" rIns="99568" bIns="17780" numCol="1" spcCol="1270" anchor="t" anchorCtr="0">
          <a:noAutofit/>
        </a:bodyPr>
        <a:lstStyle/>
        <a:p>
          <a:pPr marL="57150" lvl="1" indent="-57150" algn="l" defTabSz="488950">
            <a:lnSpc>
              <a:spcPct val="90000"/>
            </a:lnSpc>
            <a:spcBef>
              <a:spcPct val="0"/>
            </a:spcBef>
            <a:spcAft>
              <a:spcPct val="20000"/>
            </a:spcAft>
            <a:buChar char="•"/>
          </a:pPr>
          <a:endParaRPr lang="en-GB" sz="1100" kern="1200" dirty="0"/>
        </a:p>
        <a:p>
          <a:pPr marL="57150" lvl="1" indent="-57150" algn="l" defTabSz="488950">
            <a:lnSpc>
              <a:spcPct val="90000"/>
            </a:lnSpc>
            <a:spcBef>
              <a:spcPct val="0"/>
            </a:spcBef>
            <a:spcAft>
              <a:spcPct val="20000"/>
            </a:spcAft>
            <a:buChar char="•"/>
          </a:pPr>
          <a:r>
            <a:rPr lang="en-GB" sz="1100" kern="1200" dirty="0"/>
            <a:t>Understand what the apprentice would like to focus their learning on - can these experiences be achieved and how will their expectations be managed?</a:t>
          </a:r>
        </a:p>
        <a:p>
          <a:pPr marL="57150" lvl="1" indent="-57150" algn="l" defTabSz="488950">
            <a:lnSpc>
              <a:spcPct val="90000"/>
            </a:lnSpc>
            <a:spcBef>
              <a:spcPct val="0"/>
            </a:spcBef>
            <a:spcAft>
              <a:spcPct val="20000"/>
            </a:spcAft>
            <a:buChar char="•"/>
          </a:pPr>
          <a:endParaRPr lang="en-GB" sz="1100" kern="1200" dirty="0"/>
        </a:p>
        <a:p>
          <a:pPr marL="57150" lvl="1" indent="-57150" algn="l" defTabSz="488950">
            <a:lnSpc>
              <a:spcPct val="90000"/>
            </a:lnSpc>
            <a:spcBef>
              <a:spcPct val="0"/>
            </a:spcBef>
            <a:spcAft>
              <a:spcPct val="20000"/>
            </a:spcAft>
            <a:buChar char="•"/>
          </a:pPr>
          <a:r>
            <a:rPr lang="en-GB" sz="1100" kern="1200" dirty="0"/>
            <a:t>Review the apprentices current progress and achievements – are the identified opportunities appropriate for where they are in the course?</a:t>
          </a:r>
        </a:p>
        <a:p>
          <a:pPr marL="57150" lvl="1" indent="-57150" algn="l" defTabSz="488950">
            <a:lnSpc>
              <a:spcPct val="90000"/>
            </a:lnSpc>
            <a:spcBef>
              <a:spcPct val="0"/>
            </a:spcBef>
            <a:spcAft>
              <a:spcPct val="20000"/>
            </a:spcAft>
            <a:buChar char="•"/>
          </a:pPr>
          <a:endParaRPr lang="en-GB" sz="1100" kern="1200" dirty="0"/>
        </a:p>
        <a:p>
          <a:pPr marL="57150" lvl="1" indent="-57150" algn="l" defTabSz="488950">
            <a:lnSpc>
              <a:spcPct val="90000"/>
            </a:lnSpc>
            <a:spcBef>
              <a:spcPct val="0"/>
            </a:spcBef>
            <a:spcAft>
              <a:spcPct val="20000"/>
            </a:spcAft>
            <a:buChar char="•"/>
          </a:pPr>
          <a:r>
            <a:rPr lang="en-GB" sz="1100" kern="1200" dirty="0"/>
            <a:t>Reflect on what opportunities stood out when you were training and how can you impact on their learning and development?</a:t>
          </a:r>
        </a:p>
        <a:p>
          <a:pPr marL="57150" lvl="1" indent="-57150" algn="l" defTabSz="488950">
            <a:lnSpc>
              <a:spcPct val="90000"/>
            </a:lnSpc>
            <a:spcBef>
              <a:spcPct val="0"/>
            </a:spcBef>
            <a:spcAft>
              <a:spcPct val="20000"/>
            </a:spcAft>
            <a:buChar char="•"/>
          </a:pPr>
          <a:endParaRPr lang="en-GB" sz="1100" kern="1200" dirty="0"/>
        </a:p>
        <a:p>
          <a:pPr marL="57150" lvl="1" indent="-57150" algn="l" defTabSz="488950">
            <a:lnSpc>
              <a:spcPct val="90000"/>
            </a:lnSpc>
            <a:spcBef>
              <a:spcPct val="0"/>
            </a:spcBef>
            <a:spcAft>
              <a:spcPct val="20000"/>
            </a:spcAft>
            <a:buChar char="•"/>
          </a:pPr>
          <a:r>
            <a:rPr lang="en-GB" sz="1100" kern="1200" dirty="0"/>
            <a:t>Apprentices should be taking ownership of their learning and development, highlighting areas of interest however, some may need additional support if they are new to the area.</a:t>
          </a:r>
        </a:p>
        <a:p>
          <a:pPr marL="57150" lvl="1" indent="-57150" algn="l" defTabSz="488950">
            <a:lnSpc>
              <a:spcPct val="90000"/>
            </a:lnSpc>
            <a:spcBef>
              <a:spcPct val="0"/>
            </a:spcBef>
            <a:spcAft>
              <a:spcPct val="20000"/>
            </a:spcAft>
            <a:buChar char="•"/>
          </a:pPr>
          <a:endParaRPr lang="en-GB" sz="1100" kern="1200" dirty="0"/>
        </a:p>
      </dsp:txBody>
      <dsp:txXfrm>
        <a:off x="0" y="617161"/>
        <a:ext cx="10471010" cy="1738800"/>
      </dsp:txXfrm>
    </dsp:sp>
    <dsp:sp modelId="{06901E80-3D80-4831-8E19-FF8E18675165}">
      <dsp:nvSpPr>
        <dsp:cNvPr id="0" name=""/>
        <dsp:cNvSpPr/>
      </dsp:nvSpPr>
      <dsp:spPr>
        <a:xfrm>
          <a:off x="0" y="2355961"/>
          <a:ext cx="10471010" cy="327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Monitoring and Review</a:t>
          </a:r>
        </a:p>
      </dsp:txBody>
      <dsp:txXfrm>
        <a:off x="15992" y="2371953"/>
        <a:ext cx="10439026" cy="295616"/>
      </dsp:txXfrm>
    </dsp:sp>
    <dsp:sp modelId="{46FEBDE9-8CFA-4A89-A958-EE3A506B675B}">
      <dsp:nvSpPr>
        <dsp:cNvPr id="0" name=""/>
        <dsp:cNvSpPr/>
      </dsp:nvSpPr>
      <dsp:spPr>
        <a:xfrm>
          <a:off x="0" y="2683561"/>
          <a:ext cx="10471010"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2455" tIns="17780" rIns="99568" bIns="17780" numCol="1" spcCol="1270" anchor="t" anchorCtr="0">
          <a:noAutofit/>
        </a:bodyPr>
        <a:lstStyle/>
        <a:p>
          <a:pPr marL="57150" lvl="1" indent="-57150" algn="l" defTabSz="488950">
            <a:lnSpc>
              <a:spcPct val="90000"/>
            </a:lnSpc>
            <a:spcBef>
              <a:spcPct val="0"/>
            </a:spcBef>
            <a:spcAft>
              <a:spcPct val="20000"/>
            </a:spcAft>
            <a:buChar char="•"/>
          </a:pPr>
          <a:endParaRPr lang="en-GB" sz="1100" kern="1200" dirty="0"/>
        </a:p>
        <a:p>
          <a:pPr marL="57150" lvl="1" indent="-57150" algn="l" defTabSz="488950">
            <a:lnSpc>
              <a:spcPct val="90000"/>
            </a:lnSpc>
            <a:spcBef>
              <a:spcPct val="0"/>
            </a:spcBef>
            <a:spcAft>
              <a:spcPct val="20000"/>
            </a:spcAft>
            <a:buChar char="•"/>
          </a:pPr>
          <a:r>
            <a:rPr lang="en-GB" sz="1100" kern="1200" dirty="0"/>
            <a:t>How do you feel the experience has helped develop the apprentice, for example has their recent placement helped develop key skills?</a:t>
          </a:r>
        </a:p>
        <a:p>
          <a:pPr marL="57150" lvl="1" indent="-57150" algn="l" defTabSz="488950">
            <a:lnSpc>
              <a:spcPct val="90000"/>
            </a:lnSpc>
            <a:spcBef>
              <a:spcPct val="0"/>
            </a:spcBef>
            <a:spcAft>
              <a:spcPct val="20000"/>
            </a:spcAft>
            <a:buChar char="•"/>
          </a:pPr>
          <a:endParaRPr lang="en-GB" sz="1100" kern="1200" dirty="0"/>
        </a:p>
        <a:p>
          <a:pPr marL="57150" lvl="1" indent="-57150" algn="l" defTabSz="488950">
            <a:lnSpc>
              <a:spcPct val="90000"/>
            </a:lnSpc>
            <a:spcBef>
              <a:spcPct val="0"/>
            </a:spcBef>
            <a:spcAft>
              <a:spcPct val="20000"/>
            </a:spcAft>
            <a:buChar char="•"/>
          </a:pPr>
          <a:r>
            <a:rPr lang="en-GB" sz="1100" kern="1200" dirty="0"/>
            <a:t>Check in with the apprentice to see how they feel they are progressing and encourage them to identify tasks that they would like to focus on (if possible) at the start of a shift.</a:t>
          </a:r>
        </a:p>
        <a:p>
          <a:pPr marL="57150" lvl="1" indent="-57150" algn="l" defTabSz="488950">
            <a:lnSpc>
              <a:spcPct val="90000"/>
            </a:lnSpc>
            <a:spcBef>
              <a:spcPct val="0"/>
            </a:spcBef>
            <a:spcAft>
              <a:spcPct val="20000"/>
            </a:spcAft>
            <a:buChar char="•"/>
          </a:pPr>
          <a:endParaRPr lang="en-GB" sz="1100" kern="1200" dirty="0"/>
        </a:p>
      </dsp:txBody>
      <dsp:txXfrm>
        <a:off x="0" y="2683561"/>
        <a:ext cx="10471010" cy="1043280"/>
      </dsp:txXfrm>
    </dsp:sp>
    <dsp:sp modelId="{4B3893B5-5085-425F-AA43-F4161CBEA39C}">
      <dsp:nvSpPr>
        <dsp:cNvPr id="0" name=""/>
        <dsp:cNvSpPr/>
      </dsp:nvSpPr>
      <dsp:spPr>
        <a:xfrm>
          <a:off x="0" y="3726841"/>
          <a:ext cx="10471010" cy="327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Progression and Future Planning</a:t>
          </a:r>
        </a:p>
      </dsp:txBody>
      <dsp:txXfrm>
        <a:off x="15992" y="3742833"/>
        <a:ext cx="10439026" cy="295616"/>
      </dsp:txXfrm>
    </dsp:sp>
    <dsp:sp modelId="{B417A073-BB9D-4E9A-A04B-47B424E15766}">
      <dsp:nvSpPr>
        <dsp:cNvPr id="0" name=""/>
        <dsp:cNvSpPr/>
      </dsp:nvSpPr>
      <dsp:spPr>
        <a:xfrm>
          <a:off x="0" y="4054441"/>
          <a:ext cx="10471010" cy="72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2455" tIns="17780" rIns="99568" bIns="17780" numCol="1" spcCol="1270" anchor="t" anchorCtr="0">
          <a:noAutofit/>
        </a:bodyPr>
        <a:lstStyle/>
        <a:p>
          <a:pPr marL="57150" lvl="1" indent="-57150" algn="l" defTabSz="488950">
            <a:lnSpc>
              <a:spcPct val="90000"/>
            </a:lnSpc>
            <a:spcBef>
              <a:spcPct val="0"/>
            </a:spcBef>
            <a:spcAft>
              <a:spcPct val="20000"/>
            </a:spcAft>
            <a:buChar char="•"/>
          </a:pPr>
          <a:endParaRPr lang="en-GB" sz="1100" kern="1200" dirty="0"/>
        </a:p>
        <a:p>
          <a:pPr marL="57150" lvl="1" indent="-57150" algn="l" defTabSz="488950">
            <a:lnSpc>
              <a:spcPct val="90000"/>
            </a:lnSpc>
            <a:spcBef>
              <a:spcPct val="0"/>
            </a:spcBef>
            <a:spcAft>
              <a:spcPct val="20000"/>
            </a:spcAft>
            <a:buChar char="•"/>
          </a:pPr>
          <a:r>
            <a:rPr lang="en-GB" sz="1100" kern="1200" dirty="0"/>
            <a:t>What targets do you as a practice assessor / supervisor feel are important areas to focus on and learn</a:t>
          </a:r>
        </a:p>
        <a:p>
          <a:pPr marL="57150" lvl="1" indent="-57150" algn="l" defTabSz="488950">
            <a:lnSpc>
              <a:spcPct val="90000"/>
            </a:lnSpc>
            <a:spcBef>
              <a:spcPct val="0"/>
            </a:spcBef>
            <a:spcAft>
              <a:spcPct val="20000"/>
            </a:spcAft>
            <a:buChar char="•"/>
          </a:pPr>
          <a:endParaRPr lang="en-GB" sz="1100" kern="1200" dirty="0"/>
        </a:p>
        <a:p>
          <a:pPr marL="57150" lvl="1" indent="-57150" algn="l" defTabSz="488950">
            <a:lnSpc>
              <a:spcPct val="90000"/>
            </a:lnSpc>
            <a:spcBef>
              <a:spcPct val="0"/>
            </a:spcBef>
            <a:spcAft>
              <a:spcPct val="20000"/>
            </a:spcAft>
            <a:buChar char="•"/>
          </a:pPr>
          <a:r>
            <a:rPr lang="en-GB" sz="1100" kern="1200" dirty="0"/>
            <a:t>What examples can they provide during their tripartite meetings to evidence the KSBs</a:t>
          </a:r>
        </a:p>
      </dsp:txBody>
      <dsp:txXfrm>
        <a:off x="0" y="4054441"/>
        <a:ext cx="10471010" cy="7245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1F524-D5C2-4781-88FD-7E6665A94A9F}" type="datetimeFigureOut">
              <a:rPr lang="en-GB" smtClean="0"/>
              <a:t>16/11/2023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BE5FEA-17EB-4B63-BDE9-AD3003298AC4}" type="slidenum">
              <a:rPr lang="en-GB" smtClean="0"/>
              <a:t>‹#›</a:t>
            </a:fld>
            <a:endParaRPr lang="en-GB" dirty="0"/>
          </a:p>
        </p:txBody>
      </p:sp>
    </p:spTree>
    <p:extLst>
      <p:ext uri="{BB962C8B-B14F-4D97-AF65-F5344CB8AC3E}">
        <p14:creationId xmlns:p14="http://schemas.microsoft.com/office/powerpoint/2010/main" val="4065384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Summary:</a:t>
            </a:r>
          </a:p>
          <a:p>
            <a:r>
              <a:rPr lang="en-GB" dirty="0"/>
              <a:t>- KSB’s specific to your apprenticeship</a:t>
            </a:r>
          </a:p>
          <a:p>
            <a:pPr marL="171707" indent="-171707">
              <a:buFontTx/>
              <a:buChar char="-"/>
            </a:pPr>
            <a:r>
              <a:rPr lang="en-GB" dirty="0"/>
              <a:t>Align with NMC standards of proficiency</a:t>
            </a:r>
          </a:p>
          <a:p>
            <a:pPr marL="171707" indent="-171707">
              <a:buFontTx/>
              <a:buChar char="-"/>
            </a:pPr>
            <a:r>
              <a:rPr lang="en-GB" dirty="0"/>
              <a:t>Emphasise the importance of including the KSB’s on activity log. </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B63DC44-435D-420C-8979-C27A1653099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54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5749" rtl="0" eaLnBrk="1" fontAlgn="auto" latinLnBrk="0" hangingPunct="1">
              <a:lnSpc>
                <a:spcPct val="100000"/>
              </a:lnSpc>
              <a:spcBef>
                <a:spcPts val="0"/>
              </a:spcBef>
              <a:spcAft>
                <a:spcPts val="0"/>
              </a:spcAft>
              <a:buClrTx/>
              <a:buSzTx/>
              <a:buFontTx/>
              <a:buNone/>
              <a:tabLst/>
              <a:defRPr/>
            </a:pPr>
            <a:fld id="{4B63DC44-435D-420C-8979-C27A16530997}"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49"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8041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6F49D8-0B54-4A42-8C2E-8CDBC5042925}"/>
              </a:ext>
            </a:extLst>
          </p:cNvPr>
          <p:cNvPicPr>
            <a:picLocks noChangeAspect="1"/>
          </p:cNvPicPr>
          <p:nvPr userDrawn="1"/>
        </p:nvPicPr>
        <p:blipFill>
          <a:blip r:embed="rId2"/>
          <a:stretch>
            <a:fillRect/>
          </a:stretch>
        </p:blipFill>
        <p:spPr>
          <a:xfrm>
            <a:off x="516057" y="1341358"/>
            <a:ext cx="2575314" cy="1079580"/>
          </a:xfrm>
          <a:prstGeom prst="rect">
            <a:avLst/>
          </a:prstGeom>
        </p:spPr>
      </p:pic>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9276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CCT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AA2467D2-F193-474C-9353-37BD6A87BB8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8076176" cy="1350000"/>
          </a:xfrm>
          <a:prstGeom prst="rect">
            <a:avLst/>
          </a:prstGeom>
        </p:spPr>
      </p:pic>
    </p:spTree>
    <p:extLst>
      <p:ext uri="{BB962C8B-B14F-4D97-AF65-F5344CB8AC3E}">
        <p14:creationId xmlns:p14="http://schemas.microsoft.com/office/powerpoint/2010/main" val="318804343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Slide-LSA">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C3309A-6877-4F51-9212-4360A3B9D113}"/>
              </a:ext>
            </a:extLst>
          </p:cNvPr>
          <p:cNvPicPr>
            <a:picLocks noChangeAspect="1"/>
          </p:cNvPicPr>
          <p:nvPr userDrawn="1"/>
        </p:nvPicPr>
        <p:blipFill>
          <a:blip r:embed="rId2"/>
          <a:stretch>
            <a:fillRect/>
          </a:stretch>
        </p:blipFill>
        <p:spPr>
          <a:xfrm>
            <a:off x="478367" y="1415354"/>
            <a:ext cx="5067992" cy="1021327"/>
          </a:xfrm>
          <a:prstGeom prst="rect">
            <a:avLst/>
          </a:prstGeom>
        </p:spPr>
      </p:pic>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630276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Title Slide-LS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005E5493-29D3-4C61-8F21-C167D56ADBF4}"/>
              </a:ext>
            </a:extLst>
          </p:cNvPr>
          <p:cNvPicPr>
            <a:picLocks noChangeAspect="1"/>
          </p:cNvPicPr>
          <p:nvPr userDrawn="1"/>
        </p:nvPicPr>
        <p:blipFill>
          <a:blip r:embed="rId2"/>
          <a:stretch>
            <a:fillRect/>
          </a:stretch>
        </p:blipFill>
        <p:spPr>
          <a:xfrm>
            <a:off x="478367" y="1415354"/>
            <a:ext cx="5067992" cy="1021327"/>
          </a:xfrm>
          <a:prstGeom prst="rect">
            <a:avLst/>
          </a:prstGeom>
        </p:spPr>
      </p:pic>
    </p:spTree>
    <p:extLst>
      <p:ext uri="{BB962C8B-B14F-4D97-AF65-F5344CB8AC3E}">
        <p14:creationId xmlns:p14="http://schemas.microsoft.com/office/powerpoint/2010/main" val="5918456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itle Slide-BE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E863AD9B-58DB-2E4A-B396-13C72443E106}"/>
              </a:ext>
            </a:extLst>
          </p:cNvPr>
          <p:cNvPicPr>
            <a:picLocks noChangeAspect="1"/>
          </p:cNvPicPr>
          <p:nvPr userDrawn="1"/>
        </p:nvPicPr>
        <p:blipFill>
          <a:blip r:embed="rId2"/>
          <a:stretch>
            <a:fillRect/>
          </a:stretch>
        </p:blipFill>
        <p:spPr>
          <a:xfrm>
            <a:off x="477537" y="1412312"/>
            <a:ext cx="6480000" cy="1021029"/>
          </a:xfrm>
          <a:prstGeom prst="rect">
            <a:avLst/>
          </a:prstGeom>
        </p:spPr>
      </p:pic>
    </p:spTree>
    <p:extLst>
      <p:ext uri="{BB962C8B-B14F-4D97-AF65-F5344CB8AC3E}">
        <p14:creationId xmlns:p14="http://schemas.microsoft.com/office/powerpoint/2010/main" val="6311112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Title Slide-BE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6" name="Picture 5">
            <a:extLst>
              <a:ext uri="{FF2B5EF4-FFF2-40B4-BE49-F238E27FC236}">
                <a16:creationId xmlns:a16="http://schemas.microsoft.com/office/drawing/2014/main" id="{02242F33-B733-FC44-9F81-57839D7D3706}"/>
              </a:ext>
            </a:extLst>
          </p:cNvPr>
          <p:cNvPicPr>
            <a:picLocks noChangeAspect="1"/>
          </p:cNvPicPr>
          <p:nvPr userDrawn="1"/>
        </p:nvPicPr>
        <p:blipFill>
          <a:blip r:embed="rId2"/>
          <a:stretch>
            <a:fillRect/>
          </a:stretch>
        </p:blipFill>
        <p:spPr>
          <a:xfrm>
            <a:off x="477537" y="1412312"/>
            <a:ext cx="6480000" cy="1021029"/>
          </a:xfrm>
          <a:prstGeom prst="rect">
            <a:avLst/>
          </a:prstGeom>
        </p:spPr>
      </p:pic>
    </p:spTree>
    <p:extLst>
      <p:ext uri="{BB962C8B-B14F-4D97-AF65-F5344CB8AC3E}">
        <p14:creationId xmlns:p14="http://schemas.microsoft.com/office/powerpoint/2010/main" val="7994611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Slide-CA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87E56F37-306D-2046-A71B-EEFE7B45523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4" y="1251018"/>
            <a:ext cx="5217353" cy="1350000"/>
          </a:xfrm>
          <a:prstGeom prst="rect">
            <a:avLst/>
          </a:prstGeom>
        </p:spPr>
      </p:pic>
    </p:spTree>
    <p:extLst>
      <p:ext uri="{BB962C8B-B14F-4D97-AF65-F5344CB8AC3E}">
        <p14:creationId xmlns:p14="http://schemas.microsoft.com/office/powerpoint/2010/main" val="21593648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Title Slide-CA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7" name="Picture 6">
            <a:extLst>
              <a:ext uri="{FF2B5EF4-FFF2-40B4-BE49-F238E27FC236}">
                <a16:creationId xmlns:a16="http://schemas.microsoft.com/office/drawing/2014/main" id="{9D8E053F-C5C6-0E4F-A7BC-4A8446384D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4" y="1251018"/>
            <a:ext cx="5217353" cy="1350000"/>
          </a:xfrm>
          <a:prstGeom prst="rect">
            <a:avLst/>
          </a:prstGeom>
        </p:spPr>
      </p:pic>
    </p:spTree>
    <p:extLst>
      <p:ext uri="{BB962C8B-B14F-4D97-AF65-F5344CB8AC3E}">
        <p14:creationId xmlns:p14="http://schemas.microsoft.com/office/powerpoint/2010/main" val="97939872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Slide-C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BFC0C46A-C1A8-0E45-935D-D7C890133B6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2" y="1243752"/>
            <a:ext cx="6885001" cy="1350000"/>
          </a:xfrm>
          <a:prstGeom prst="rect">
            <a:avLst/>
          </a:prstGeom>
        </p:spPr>
      </p:pic>
    </p:spTree>
    <p:extLst>
      <p:ext uri="{BB962C8B-B14F-4D97-AF65-F5344CB8AC3E}">
        <p14:creationId xmlns:p14="http://schemas.microsoft.com/office/powerpoint/2010/main" val="17545629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Title Slide-C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6" name="Picture 5">
            <a:extLst>
              <a:ext uri="{FF2B5EF4-FFF2-40B4-BE49-F238E27FC236}">
                <a16:creationId xmlns:a16="http://schemas.microsoft.com/office/drawing/2014/main" id="{B3DAB93F-6139-9B43-80B2-24A8613DB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2" y="1243752"/>
            <a:ext cx="6885001" cy="1350000"/>
          </a:xfrm>
          <a:prstGeom prst="rect">
            <a:avLst/>
          </a:prstGeom>
        </p:spPr>
      </p:pic>
    </p:spTree>
    <p:extLst>
      <p:ext uri="{BB962C8B-B14F-4D97-AF65-F5344CB8AC3E}">
        <p14:creationId xmlns:p14="http://schemas.microsoft.com/office/powerpoint/2010/main" val="28452055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itle Slide-CSH">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20D53ECB-4192-9E40-B591-84D9A7FF53A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296765" cy="1350000"/>
          </a:xfrm>
          <a:prstGeom prst="rect">
            <a:avLst/>
          </a:prstGeom>
        </p:spPr>
      </p:pic>
    </p:spTree>
    <p:extLst>
      <p:ext uri="{BB962C8B-B14F-4D97-AF65-F5344CB8AC3E}">
        <p14:creationId xmlns:p14="http://schemas.microsoft.com/office/powerpoint/2010/main" val="7636173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Title Slide-CSH">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E60AA7B6-822B-8A4E-BD4F-0FE11346017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296765" cy="1350000"/>
          </a:xfrm>
          <a:prstGeom prst="rect">
            <a:avLst/>
          </a:prstGeom>
        </p:spPr>
      </p:pic>
    </p:spTree>
    <p:extLst>
      <p:ext uri="{BB962C8B-B14F-4D97-AF65-F5344CB8AC3E}">
        <p14:creationId xmlns:p14="http://schemas.microsoft.com/office/powerpoint/2010/main" val="186636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C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BFC0C46A-C1A8-0E45-935D-D7C890133B6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2" y="1243752"/>
            <a:ext cx="6885001" cy="1350000"/>
          </a:xfrm>
          <a:prstGeom prst="rect">
            <a:avLst/>
          </a:prstGeom>
        </p:spPr>
      </p:pic>
    </p:spTree>
    <p:extLst>
      <p:ext uri="{BB962C8B-B14F-4D97-AF65-F5344CB8AC3E}">
        <p14:creationId xmlns:p14="http://schemas.microsoft.com/office/powerpoint/2010/main" val="346183408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le Slide-CS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C2854A60-B202-314B-9472-E6A24FB3A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6122646" cy="1350000"/>
          </a:xfrm>
          <a:prstGeom prst="rect">
            <a:avLst/>
          </a:prstGeom>
        </p:spPr>
      </p:pic>
    </p:spTree>
    <p:extLst>
      <p:ext uri="{BB962C8B-B14F-4D97-AF65-F5344CB8AC3E}">
        <p14:creationId xmlns:p14="http://schemas.microsoft.com/office/powerpoint/2010/main" val="21396261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Title Slide-CS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6" name="Picture 5">
            <a:extLst>
              <a:ext uri="{FF2B5EF4-FFF2-40B4-BE49-F238E27FC236}">
                <a16:creationId xmlns:a16="http://schemas.microsoft.com/office/drawing/2014/main" id="{8623801C-E283-9D4E-A275-9399A4844C4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6122646" cy="1350000"/>
          </a:xfrm>
          <a:prstGeom prst="rect">
            <a:avLst/>
          </a:prstGeom>
        </p:spPr>
      </p:pic>
    </p:spTree>
    <p:extLst>
      <p:ext uri="{BB962C8B-B14F-4D97-AF65-F5344CB8AC3E}">
        <p14:creationId xmlns:p14="http://schemas.microsoft.com/office/powerpoint/2010/main" val="33942805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itle Slide-ETH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8F2F003E-53B9-1B4A-8AB7-ADA4171593B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7766470" cy="1350000"/>
          </a:xfrm>
          <a:prstGeom prst="rect">
            <a:avLst/>
          </a:prstGeom>
        </p:spPr>
      </p:pic>
    </p:spTree>
    <p:extLst>
      <p:ext uri="{BB962C8B-B14F-4D97-AF65-F5344CB8AC3E}">
        <p14:creationId xmlns:p14="http://schemas.microsoft.com/office/powerpoint/2010/main" val="22148700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Title Slide-ETH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2A9ADA65-B247-2F4F-9F07-94DE9D76FB8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7766470" cy="1350000"/>
          </a:xfrm>
          <a:prstGeom prst="rect">
            <a:avLst/>
          </a:prstGeom>
        </p:spPr>
      </p:pic>
    </p:spTree>
    <p:extLst>
      <p:ext uri="{BB962C8B-B14F-4D97-AF65-F5344CB8AC3E}">
        <p14:creationId xmlns:p14="http://schemas.microsoft.com/office/powerpoint/2010/main" val="23539679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itle Slide-HC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77AE7264-41E0-0A4A-ACCE-03EAC987324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018824" cy="1350000"/>
          </a:xfrm>
          <a:prstGeom prst="rect">
            <a:avLst/>
          </a:prstGeom>
        </p:spPr>
      </p:pic>
    </p:spTree>
    <p:extLst>
      <p:ext uri="{BB962C8B-B14F-4D97-AF65-F5344CB8AC3E}">
        <p14:creationId xmlns:p14="http://schemas.microsoft.com/office/powerpoint/2010/main" val="12627258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Title Slide-HC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7C1F3E8A-2911-744F-86C5-2090C8B1800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018824" cy="1350000"/>
          </a:xfrm>
          <a:prstGeom prst="rect">
            <a:avLst/>
          </a:prstGeom>
        </p:spPr>
      </p:pic>
    </p:spTree>
    <p:extLst>
      <p:ext uri="{BB962C8B-B14F-4D97-AF65-F5344CB8AC3E}">
        <p14:creationId xmlns:p14="http://schemas.microsoft.com/office/powerpoint/2010/main" val="33454876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Slide-LB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5EF56D85-DCF2-0244-8095-BB7D4D26937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638235" cy="1350000"/>
          </a:xfrm>
          <a:prstGeom prst="rect">
            <a:avLst/>
          </a:prstGeom>
        </p:spPr>
      </p:pic>
    </p:spTree>
    <p:extLst>
      <p:ext uri="{BB962C8B-B14F-4D97-AF65-F5344CB8AC3E}">
        <p14:creationId xmlns:p14="http://schemas.microsoft.com/office/powerpoint/2010/main" val="63397023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Title Slide-LB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6" name="Picture 5">
            <a:extLst>
              <a:ext uri="{FF2B5EF4-FFF2-40B4-BE49-F238E27FC236}">
                <a16:creationId xmlns:a16="http://schemas.microsoft.com/office/drawing/2014/main" id="{2E731F61-9392-CC41-BDA9-1F64E38F452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638235" cy="1350000"/>
          </a:xfrm>
          <a:prstGeom prst="rect">
            <a:avLst/>
          </a:prstGeom>
        </p:spPr>
      </p:pic>
    </p:spTree>
    <p:extLst>
      <p:ext uri="{BB962C8B-B14F-4D97-AF65-F5344CB8AC3E}">
        <p14:creationId xmlns:p14="http://schemas.microsoft.com/office/powerpoint/2010/main" val="47916379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Slide-LL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D4709C75-416B-9341-96A0-C5F15302828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4725000" cy="1350000"/>
          </a:xfrm>
          <a:prstGeom prst="rect">
            <a:avLst/>
          </a:prstGeom>
        </p:spPr>
      </p:pic>
    </p:spTree>
    <p:extLst>
      <p:ext uri="{BB962C8B-B14F-4D97-AF65-F5344CB8AC3E}">
        <p14:creationId xmlns:p14="http://schemas.microsoft.com/office/powerpoint/2010/main" val="27331363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Title Slide-LL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670DEA70-DE33-5445-B529-454BFF8F9AB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4725000" cy="1350000"/>
          </a:xfrm>
          <a:prstGeom prst="rect">
            <a:avLst/>
          </a:prstGeom>
        </p:spPr>
      </p:pic>
    </p:spTree>
    <p:extLst>
      <p:ext uri="{BB962C8B-B14F-4D97-AF65-F5344CB8AC3E}">
        <p14:creationId xmlns:p14="http://schemas.microsoft.com/office/powerpoint/2010/main" val="1689615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C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B3DAB93F-6139-9B43-80B2-24A8613DB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2" y="1243752"/>
            <a:ext cx="6885001" cy="1350000"/>
          </a:xfrm>
          <a:prstGeom prst="rect">
            <a:avLst/>
          </a:prstGeom>
        </p:spPr>
      </p:pic>
    </p:spTree>
    <p:extLst>
      <p:ext uri="{BB962C8B-B14F-4D97-AF65-F5344CB8AC3E}">
        <p14:creationId xmlns:p14="http://schemas.microsoft.com/office/powerpoint/2010/main" val="19207801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itle Slide-SocSc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4BAB4A9D-BB00-6C4B-ADD9-3FD6CD3A6855}"/>
              </a:ext>
            </a:extLst>
          </p:cNvPr>
          <p:cNvPicPr>
            <a:picLocks noChangeAspect="1"/>
          </p:cNvPicPr>
          <p:nvPr userDrawn="1"/>
        </p:nvPicPr>
        <p:blipFill>
          <a:blip r:embed="rId2"/>
          <a:stretch>
            <a:fillRect/>
          </a:stretch>
        </p:blipFill>
        <p:spPr>
          <a:xfrm>
            <a:off x="478367" y="1375344"/>
            <a:ext cx="4682736" cy="1057392"/>
          </a:xfrm>
          <a:prstGeom prst="rect">
            <a:avLst/>
          </a:prstGeom>
        </p:spPr>
      </p:pic>
    </p:spTree>
    <p:extLst>
      <p:ext uri="{BB962C8B-B14F-4D97-AF65-F5344CB8AC3E}">
        <p14:creationId xmlns:p14="http://schemas.microsoft.com/office/powerpoint/2010/main" val="283565848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Title Slide-SocSc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D16E4B84-94B2-E043-8F70-0C4051E77329}"/>
              </a:ext>
            </a:extLst>
          </p:cNvPr>
          <p:cNvPicPr>
            <a:picLocks noChangeAspect="1"/>
          </p:cNvPicPr>
          <p:nvPr userDrawn="1"/>
        </p:nvPicPr>
        <p:blipFill>
          <a:blip r:embed="rId2"/>
          <a:stretch>
            <a:fillRect/>
          </a:stretch>
        </p:blipFill>
        <p:spPr>
          <a:xfrm>
            <a:off x="459117" y="1404219"/>
            <a:ext cx="4682736" cy="1057392"/>
          </a:xfrm>
          <a:prstGeom prst="rect">
            <a:avLst/>
          </a:prstGeom>
        </p:spPr>
      </p:pic>
    </p:spTree>
    <p:extLst>
      <p:ext uri="{BB962C8B-B14F-4D97-AF65-F5344CB8AC3E}">
        <p14:creationId xmlns:p14="http://schemas.microsoft.com/office/powerpoint/2010/main" val="165042032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_Title Slide-CLIL">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FA2AB0-5664-450F-978C-1DA65A9FF8C2}"/>
              </a:ext>
            </a:extLst>
          </p:cNvPr>
          <p:cNvPicPr>
            <a:picLocks noChangeAspect="1"/>
          </p:cNvPicPr>
          <p:nvPr userDrawn="1"/>
        </p:nvPicPr>
        <p:blipFill>
          <a:blip r:embed="rId2"/>
          <a:stretch>
            <a:fillRect/>
          </a:stretch>
        </p:blipFill>
        <p:spPr>
          <a:xfrm>
            <a:off x="449285" y="1359706"/>
            <a:ext cx="4962291" cy="1146397"/>
          </a:xfrm>
          <a:prstGeom prst="rect">
            <a:avLst/>
          </a:prstGeom>
        </p:spPr>
      </p:pic>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Tree>
    <p:extLst>
      <p:ext uri="{BB962C8B-B14F-4D97-AF65-F5344CB8AC3E}">
        <p14:creationId xmlns:p14="http://schemas.microsoft.com/office/powerpoint/2010/main" val="23227966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8" y="2049229"/>
            <a:ext cx="5617633" cy="2145059"/>
          </a:xfrm>
        </p:spPr>
        <p:txBody>
          <a:bodyPr anchor="b">
            <a:noAutofit/>
          </a:bodyPr>
          <a:lstStyle>
            <a:lvl1pPr algn="l">
              <a:defRPr sz="5400">
                <a:solidFill>
                  <a:schemeClr val="accent1"/>
                </a:solidFill>
              </a:defRPr>
            </a:lvl1pPr>
          </a:lstStyle>
          <a:p>
            <a:r>
              <a:rPr lang="en-US"/>
              <a:t>Insert presentation</a:t>
            </a:r>
            <a:br>
              <a:rPr lang="en-US"/>
            </a:br>
            <a:r>
              <a:rPr lang="en-US"/>
              <a:t>title here</a:t>
            </a:r>
          </a:p>
        </p:txBody>
      </p:sp>
      <p:sp>
        <p:nvSpPr>
          <p:cNvPr id="3" name="Subtitle 2"/>
          <p:cNvSpPr>
            <a:spLocks noGrp="1"/>
          </p:cNvSpPr>
          <p:nvPr>
            <p:ph type="subTitle" idx="1" hasCustomPrompt="1"/>
          </p:nvPr>
        </p:nvSpPr>
        <p:spPr>
          <a:xfrm>
            <a:off x="504017" y="4227740"/>
            <a:ext cx="5598364" cy="58103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AE84AD22-8A60-354E-921E-81B80F3EED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657369" y="2815287"/>
            <a:ext cx="2928743" cy="1227428"/>
          </a:xfrm>
          <a:prstGeom prst="rect">
            <a:avLst/>
          </a:prstGeom>
        </p:spPr>
      </p:pic>
      <p:sp>
        <p:nvSpPr>
          <p:cNvPr id="24" name="Picture Placeholder 23">
            <a:extLst>
              <a:ext uri="{FF2B5EF4-FFF2-40B4-BE49-F238E27FC236}">
                <a16:creationId xmlns:a16="http://schemas.microsoft.com/office/drawing/2014/main" id="{019CF9BC-6E00-604B-880B-7A2220C7C970}"/>
              </a:ext>
            </a:extLst>
          </p:cNvPr>
          <p:cNvSpPr>
            <a:spLocks noGrp="1"/>
          </p:cNvSpPr>
          <p:nvPr>
            <p:ph type="pic" sz="quarter" idx="10" hasCustomPrompt="1"/>
          </p:nvPr>
        </p:nvSpPr>
        <p:spPr>
          <a:xfrm>
            <a:off x="7652991" y="2815287"/>
            <a:ext cx="2922363" cy="1227428"/>
          </a:xfrm>
          <a:noFill/>
        </p:spPr>
        <p:txBody>
          <a:bodyPr anchor="ctr">
            <a:noAutofit/>
          </a:bodyPr>
          <a:lstStyle>
            <a:lvl1pPr algn="ctr">
              <a:defRPr sz="1200"/>
            </a:lvl1pPr>
          </a:lstStyle>
          <a:p>
            <a:r>
              <a:rPr lang="en-US"/>
              <a:t>Insert school logo</a:t>
            </a:r>
          </a:p>
        </p:txBody>
      </p:sp>
    </p:spTree>
    <p:extLst>
      <p:ext uri="{BB962C8B-B14F-4D97-AF65-F5344CB8AC3E}">
        <p14:creationId xmlns:p14="http://schemas.microsoft.com/office/powerpoint/2010/main" val="39722352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8368" y="2528521"/>
            <a:ext cx="10259385" cy="1463133"/>
          </a:xfrm>
        </p:spPr>
        <p:txBody>
          <a:bodyPr anchor="b">
            <a:noAutofit/>
          </a:bodyPr>
          <a:lstStyle>
            <a:lvl1pPr algn="l">
              <a:defRPr sz="5400">
                <a:solidFill>
                  <a:schemeClr val="bg1"/>
                </a:solidFill>
              </a:defRPr>
            </a:lvl1pPr>
          </a:lstStyle>
          <a:p>
            <a:r>
              <a:rPr lang="en-US"/>
              <a:t>Breaker</a:t>
            </a:r>
            <a:br>
              <a:rPr lang="en-US"/>
            </a:br>
            <a:r>
              <a:rPr lang="en-US"/>
              <a:t>heading text</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Breaker sub-heading text</a:t>
            </a:r>
          </a:p>
        </p:txBody>
      </p:sp>
      <p:pic>
        <p:nvPicPr>
          <p:cNvPr id="9" name="Picture 8">
            <a:extLst>
              <a:ext uri="{FF2B5EF4-FFF2-40B4-BE49-F238E27FC236}">
                <a16:creationId xmlns:a16="http://schemas.microsoft.com/office/drawing/2014/main" id="{A124D3B4-35A9-E445-B5B9-0B3FAC17E48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05299" y="1554034"/>
            <a:ext cx="1451155" cy="608329"/>
          </a:xfrm>
          <a:prstGeom prst="rect">
            <a:avLst/>
          </a:prstGeom>
        </p:spPr>
      </p:pic>
    </p:spTree>
    <p:extLst>
      <p:ext uri="{BB962C8B-B14F-4D97-AF65-F5344CB8AC3E}">
        <p14:creationId xmlns:p14="http://schemas.microsoft.com/office/powerpoint/2010/main" val="413543329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8368" y="2528521"/>
            <a:ext cx="10259385" cy="1463133"/>
          </a:xfrm>
        </p:spPr>
        <p:txBody>
          <a:bodyPr anchor="b">
            <a:noAutofit/>
          </a:bodyPr>
          <a:lstStyle>
            <a:lvl1pPr algn="l">
              <a:defRPr sz="5400">
                <a:solidFill>
                  <a:schemeClr val="accent1"/>
                </a:solidFill>
              </a:defRPr>
            </a:lvl1pPr>
          </a:lstStyle>
          <a:p>
            <a:r>
              <a:rPr lang="en-US"/>
              <a:t>Breaker</a:t>
            </a:r>
            <a:br>
              <a:rPr lang="en-US"/>
            </a:br>
            <a:r>
              <a:rPr lang="en-US"/>
              <a:t>heading text</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p:spPr>
        <p:txBody>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Breaker sub-heading text</a:t>
            </a:r>
          </a:p>
        </p:txBody>
      </p:sp>
      <p:pic>
        <p:nvPicPr>
          <p:cNvPr id="11" name="Picture 10">
            <a:extLst>
              <a:ext uri="{FF2B5EF4-FFF2-40B4-BE49-F238E27FC236}">
                <a16:creationId xmlns:a16="http://schemas.microsoft.com/office/drawing/2014/main" id="{67DB614C-41FB-5848-8FB8-F3ACE872926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99882" y="1547287"/>
            <a:ext cx="1440000" cy="603500"/>
          </a:xfrm>
          <a:prstGeom prst="rect">
            <a:avLst/>
          </a:prstGeom>
        </p:spPr>
      </p:pic>
    </p:spTree>
    <p:extLst>
      <p:ext uri="{BB962C8B-B14F-4D97-AF65-F5344CB8AC3E}">
        <p14:creationId xmlns:p14="http://schemas.microsoft.com/office/powerpoint/2010/main" val="4256048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Breaker sub-heading text</a:t>
            </a:r>
          </a:p>
        </p:txBody>
      </p:sp>
      <p:sp>
        <p:nvSpPr>
          <p:cNvPr id="9" name="Title 1">
            <a:extLst>
              <a:ext uri="{FF2B5EF4-FFF2-40B4-BE49-F238E27FC236}">
                <a16:creationId xmlns:a16="http://schemas.microsoft.com/office/drawing/2014/main" id="{5D8298D0-9789-3046-A0BA-E685BD3606A3}"/>
              </a:ext>
            </a:extLst>
          </p:cNvPr>
          <p:cNvSpPr>
            <a:spLocks noGrp="1"/>
          </p:cNvSpPr>
          <p:nvPr>
            <p:ph type="ctrTitle" hasCustomPrompt="1"/>
          </p:nvPr>
        </p:nvSpPr>
        <p:spPr>
          <a:xfrm>
            <a:off x="478368" y="2528521"/>
            <a:ext cx="10259385" cy="1463133"/>
          </a:xfrm>
        </p:spPr>
        <p:txBody>
          <a:bodyPr anchor="b">
            <a:noAutofit/>
          </a:bodyPr>
          <a:lstStyle>
            <a:lvl1pPr algn="l">
              <a:defRPr sz="5400">
                <a:solidFill>
                  <a:schemeClr val="bg1"/>
                </a:solidFill>
              </a:defRPr>
            </a:lvl1pPr>
          </a:lstStyle>
          <a:p>
            <a:r>
              <a:rPr lang="en-US"/>
              <a:t>Breaker</a:t>
            </a:r>
            <a:br>
              <a:rPr lang="en-US"/>
            </a:br>
            <a:r>
              <a:rPr lang="en-US"/>
              <a:t>heading text</a:t>
            </a:r>
          </a:p>
        </p:txBody>
      </p:sp>
      <p:pic>
        <p:nvPicPr>
          <p:cNvPr id="11" name="Picture 10">
            <a:extLst>
              <a:ext uri="{FF2B5EF4-FFF2-40B4-BE49-F238E27FC236}">
                <a16:creationId xmlns:a16="http://schemas.microsoft.com/office/drawing/2014/main" id="{ADB3779A-FBA3-A14F-95B9-92076144D2C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05299" y="1554034"/>
            <a:ext cx="1451155" cy="608329"/>
          </a:xfrm>
          <a:prstGeom prst="rect">
            <a:avLst/>
          </a:prstGeom>
        </p:spPr>
      </p:pic>
    </p:spTree>
    <p:extLst>
      <p:ext uri="{BB962C8B-B14F-4D97-AF65-F5344CB8AC3E}">
        <p14:creationId xmlns:p14="http://schemas.microsoft.com/office/powerpoint/2010/main" val="217456607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90185" y="476250"/>
            <a:ext cx="10258326" cy="563410"/>
          </a:xfrm>
        </p:spPr>
        <p:txBody>
          <a:bodyPr anchor="b">
            <a:normAutofit/>
          </a:bodyPr>
          <a:lstStyle>
            <a:lvl1pPr algn="l">
              <a:defRPr sz="4400">
                <a:solidFill>
                  <a:schemeClr val="accent1"/>
                </a:solidFill>
              </a:defRPr>
            </a:lvl1pPr>
          </a:lstStyle>
          <a:p>
            <a:r>
              <a:rPr lang="en-US"/>
              <a:t>Insert heading 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90185" y="1240077"/>
            <a:ext cx="10259082" cy="4458030"/>
          </a:xfrm>
        </p:spPr>
        <p:txBody>
          <a:bodyP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84CA2C6E-22DF-9E4C-83C8-B895E4A4484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419147425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03E38F9E-A177-6340-97E3-A4C98AFBA88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
        <p:nvSpPr>
          <p:cNvPr id="11" name="Title 1">
            <a:extLst>
              <a:ext uri="{FF2B5EF4-FFF2-40B4-BE49-F238E27FC236}">
                <a16:creationId xmlns:a16="http://schemas.microsoft.com/office/drawing/2014/main" id="{B7A2E4FD-AD4D-A54B-85F7-DD5E1732C4D4}"/>
              </a:ext>
            </a:extLst>
          </p:cNvPr>
          <p:cNvSpPr>
            <a:spLocks noGrp="1"/>
          </p:cNvSpPr>
          <p:nvPr>
            <p:ph type="ctrTitle" hasCustomPrompt="1"/>
          </p:nvPr>
        </p:nvSpPr>
        <p:spPr>
          <a:xfrm>
            <a:off x="490185" y="476250"/>
            <a:ext cx="10258326" cy="1315008"/>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13" name="Text Placeholder 8">
            <a:extLst>
              <a:ext uri="{FF2B5EF4-FFF2-40B4-BE49-F238E27FC236}">
                <a16:creationId xmlns:a16="http://schemas.microsoft.com/office/drawing/2014/main" id="{D307388E-34B9-704F-9DF7-2F865CB7C5E8}"/>
              </a:ext>
            </a:extLst>
          </p:cNvPr>
          <p:cNvSpPr>
            <a:spLocks noGrp="1"/>
          </p:cNvSpPr>
          <p:nvPr>
            <p:ph type="body" sz="quarter" idx="10"/>
          </p:nvPr>
        </p:nvSpPr>
        <p:spPr>
          <a:xfrm>
            <a:off x="490184" y="2166295"/>
            <a:ext cx="10259082" cy="3519286"/>
          </a:xfrm>
        </p:spPr>
        <p:txBody>
          <a:bodyP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830422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594ACB03-8461-3B4F-A02A-BB456D5DD6E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797539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CSH">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20D53ECB-4192-9E40-B591-84D9A7FF53A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296765" cy="1350000"/>
          </a:xfrm>
          <a:prstGeom prst="rect">
            <a:avLst/>
          </a:prstGeom>
        </p:spPr>
      </p:pic>
    </p:spTree>
    <p:extLst>
      <p:ext uri="{BB962C8B-B14F-4D97-AF65-F5344CB8AC3E}">
        <p14:creationId xmlns:p14="http://schemas.microsoft.com/office/powerpoint/2010/main" val="356808349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9428" y="476250"/>
            <a:ext cx="5616161"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79425" y="2166295"/>
            <a:ext cx="5616575"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6575256" y="0"/>
            <a:ext cx="4656333" cy="6858000"/>
          </a:xfrm>
        </p:spPr>
        <p:txBody>
          <a:bodyPr anchor="ctr"/>
          <a:lstStyle>
            <a:lvl1pPr algn="ctr">
              <a:defRPr/>
            </a:lvl1pPr>
          </a:lstStyle>
          <a:p>
            <a:r>
              <a:rPr lang="en-US"/>
              <a:t>Insert image here</a:t>
            </a:r>
          </a:p>
        </p:txBody>
      </p:sp>
      <p:pic>
        <p:nvPicPr>
          <p:cNvPr id="8" name="Picture 7">
            <a:extLst>
              <a:ext uri="{FF2B5EF4-FFF2-40B4-BE49-F238E27FC236}">
                <a16:creationId xmlns:a16="http://schemas.microsoft.com/office/drawing/2014/main" id="{A78267D2-0B9C-6141-A0F0-AE806E1FB9C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23536102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719833"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959834" y="0"/>
            <a:ext cx="4656333" cy="6858000"/>
          </a:xfrm>
        </p:spPr>
        <p:txBody>
          <a:bodyPr anchor="ctr"/>
          <a:lstStyle>
            <a:lvl1pPr algn="ctr">
              <a:defRPr/>
            </a:lvl1pPr>
          </a:lstStyle>
          <a:p>
            <a:r>
              <a:rPr lang="en-US"/>
              <a:t>Insert image here</a:t>
            </a:r>
          </a:p>
        </p:txBody>
      </p:sp>
      <p:pic>
        <p:nvPicPr>
          <p:cNvPr id="8" name="Picture 7">
            <a:extLst>
              <a:ext uri="{FF2B5EF4-FFF2-40B4-BE49-F238E27FC236}">
                <a16:creationId xmlns:a16="http://schemas.microsoft.com/office/drawing/2014/main" id="{6A7CC745-F299-CA44-921C-E0C2BC62937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Tree>
    <p:extLst>
      <p:ext uri="{BB962C8B-B14F-4D97-AF65-F5344CB8AC3E}">
        <p14:creationId xmlns:p14="http://schemas.microsoft.com/office/powerpoint/2010/main" val="350705002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Picture Placeholder 3">
            <a:extLst>
              <a:ext uri="{FF2B5EF4-FFF2-40B4-BE49-F238E27FC236}">
                <a16:creationId xmlns:a16="http://schemas.microsoft.com/office/drawing/2014/main" id="{B2A44E0D-AD37-B64A-8087-4B04C08A4454}"/>
              </a:ext>
            </a:extLst>
          </p:cNvPr>
          <p:cNvSpPr>
            <a:spLocks noGrp="1"/>
          </p:cNvSpPr>
          <p:nvPr>
            <p:ph type="pic" sz="quarter" idx="12" hasCustomPrompt="1"/>
          </p:nvPr>
        </p:nvSpPr>
        <p:spPr>
          <a:xfrm>
            <a:off x="720001" y="0"/>
            <a:ext cx="4895832" cy="3430800"/>
          </a:xfrm>
        </p:spPr>
        <p:txBody>
          <a:bodyPr anchor="ctr"/>
          <a:lstStyle>
            <a:lvl1pPr algn="ctr">
              <a:defRPr/>
            </a:lvl1pPr>
          </a:lstStyle>
          <a:p>
            <a:r>
              <a:rPr lang="en-US"/>
              <a:t>Insert image here</a:t>
            </a:r>
          </a:p>
        </p:txBody>
      </p:sp>
      <p:sp>
        <p:nvSpPr>
          <p:cNvPr id="13" name="Picture Placeholder 3">
            <a:extLst>
              <a:ext uri="{FF2B5EF4-FFF2-40B4-BE49-F238E27FC236}">
                <a16:creationId xmlns:a16="http://schemas.microsoft.com/office/drawing/2014/main" id="{AE15AA6C-F6DF-F943-A289-C06A927AF92D}"/>
              </a:ext>
            </a:extLst>
          </p:cNvPr>
          <p:cNvSpPr>
            <a:spLocks noGrp="1"/>
          </p:cNvSpPr>
          <p:nvPr>
            <p:ph type="pic" sz="quarter" idx="13" hasCustomPrompt="1"/>
          </p:nvPr>
        </p:nvSpPr>
        <p:spPr>
          <a:xfrm>
            <a:off x="720001" y="3429000"/>
            <a:ext cx="4895832" cy="3430800"/>
          </a:xfrm>
        </p:spPr>
        <p:txBody>
          <a:bodyPr anchor="ctr"/>
          <a:lstStyle>
            <a:lvl1pPr algn="ctr">
              <a:defRPr/>
            </a:lvl1pPr>
          </a:lstStyle>
          <a:p>
            <a:r>
              <a:rPr lang="en-US"/>
              <a:t>Insert image here</a:t>
            </a:r>
          </a:p>
        </p:txBody>
      </p:sp>
      <p:pic>
        <p:nvPicPr>
          <p:cNvPr id="8" name="Picture 7">
            <a:extLst>
              <a:ext uri="{FF2B5EF4-FFF2-40B4-BE49-F238E27FC236}">
                <a16:creationId xmlns:a16="http://schemas.microsoft.com/office/drawing/2014/main" id="{5F4CED46-6A49-DC4E-B76D-D628758B5AB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
        <p:nvSpPr>
          <p:cNvPr id="14" name="Title 1">
            <a:extLst>
              <a:ext uri="{FF2B5EF4-FFF2-40B4-BE49-F238E27FC236}">
                <a16:creationId xmlns:a16="http://schemas.microsoft.com/office/drawing/2014/main" id="{FD9C2BA4-03E6-EC40-89CA-D2621E7122AB}"/>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15" name="Text Placeholder 8">
            <a:extLst>
              <a:ext uri="{FF2B5EF4-FFF2-40B4-BE49-F238E27FC236}">
                <a16:creationId xmlns:a16="http://schemas.microsoft.com/office/drawing/2014/main" id="{DC448F55-EA63-664C-9AA5-E2C41B606847}"/>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35515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Picture Placeholder 3">
            <a:extLst>
              <a:ext uri="{FF2B5EF4-FFF2-40B4-BE49-F238E27FC236}">
                <a16:creationId xmlns:a16="http://schemas.microsoft.com/office/drawing/2014/main" id="{600F4128-B022-BF49-9B0B-ED727D588C4C}"/>
              </a:ext>
            </a:extLst>
          </p:cNvPr>
          <p:cNvSpPr>
            <a:spLocks noGrp="1"/>
          </p:cNvSpPr>
          <p:nvPr>
            <p:ph type="pic" sz="quarter" idx="11" hasCustomPrompt="1"/>
          </p:nvPr>
        </p:nvSpPr>
        <p:spPr>
          <a:xfrm>
            <a:off x="720001" y="0"/>
            <a:ext cx="4896167" cy="2286000"/>
          </a:xfrm>
        </p:spPr>
        <p:txBody>
          <a:bodyPr anchor="ctr"/>
          <a:lstStyle>
            <a:lvl1pPr algn="ctr">
              <a:defRPr/>
            </a:lvl1pPr>
          </a:lstStyle>
          <a:p>
            <a:r>
              <a:rPr lang="en-US"/>
              <a:t>Insert image here</a:t>
            </a:r>
          </a:p>
        </p:txBody>
      </p:sp>
      <p:sp>
        <p:nvSpPr>
          <p:cNvPr id="11" name="Picture Placeholder 3">
            <a:extLst>
              <a:ext uri="{FF2B5EF4-FFF2-40B4-BE49-F238E27FC236}">
                <a16:creationId xmlns:a16="http://schemas.microsoft.com/office/drawing/2014/main" id="{3768B268-3513-1646-B5F3-B131AA38FB4D}"/>
              </a:ext>
            </a:extLst>
          </p:cNvPr>
          <p:cNvSpPr>
            <a:spLocks noGrp="1"/>
          </p:cNvSpPr>
          <p:nvPr>
            <p:ph type="pic" sz="quarter" idx="12" hasCustomPrompt="1"/>
          </p:nvPr>
        </p:nvSpPr>
        <p:spPr>
          <a:xfrm>
            <a:off x="720001" y="4572000"/>
            <a:ext cx="4896167" cy="2286000"/>
          </a:xfrm>
        </p:spPr>
        <p:txBody>
          <a:bodyPr anchor="ctr"/>
          <a:lstStyle>
            <a:lvl1pPr algn="ctr">
              <a:defRPr/>
            </a:lvl1pPr>
          </a:lstStyle>
          <a:p>
            <a:r>
              <a:rPr lang="en-US"/>
              <a:t>Insert image here</a:t>
            </a:r>
          </a:p>
        </p:txBody>
      </p:sp>
      <p:sp>
        <p:nvSpPr>
          <p:cNvPr id="14" name="Picture Placeholder 3">
            <a:extLst>
              <a:ext uri="{FF2B5EF4-FFF2-40B4-BE49-F238E27FC236}">
                <a16:creationId xmlns:a16="http://schemas.microsoft.com/office/drawing/2014/main" id="{12701770-7835-3041-B7FA-B708B6435CA4}"/>
              </a:ext>
            </a:extLst>
          </p:cNvPr>
          <p:cNvSpPr>
            <a:spLocks noGrp="1"/>
          </p:cNvSpPr>
          <p:nvPr>
            <p:ph type="pic" sz="quarter" idx="13" hasCustomPrompt="1"/>
          </p:nvPr>
        </p:nvSpPr>
        <p:spPr>
          <a:xfrm>
            <a:off x="720001" y="2286000"/>
            <a:ext cx="4896167" cy="2286000"/>
          </a:xfrm>
        </p:spPr>
        <p:txBody>
          <a:bodyPr anchor="ctr"/>
          <a:lstStyle>
            <a:lvl1pPr algn="ctr">
              <a:defRPr/>
            </a:lvl1pPr>
          </a:lstStyle>
          <a:p>
            <a:r>
              <a:rPr lang="en-US"/>
              <a:t>Insert image here</a:t>
            </a:r>
          </a:p>
        </p:txBody>
      </p:sp>
      <p:pic>
        <p:nvPicPr>
          <p:cNvPr id="9" name="Picture 8">
            <a:extLst>
              <a:ext uri="{FF2B5EF4-FFF2-40B4-BE49-F238E27FC236}">
                <a16:creationId xmlns:a16="http://schemas.microsoft.com/office/drawing/2014/main" id="{C1D96674-7D62-874E-89EB-26F574D41F8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
        <p:nvSpPr>
          <p:cNvPr id="13" name="Title 1">
            <a:extLst>
              <a:ext uri="{FF2B5EF4-FFF2-40B4-BE49-F238E27FC236}">
                <a16:creationId xmlns:a16="http://schemas.microsoft.com/office/drawing/2014/main" id="{2FDCFA35-7794-A14F-AE55-7DBF8ECB2A92}"/>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15" name="Text Placeholder 8">
            <a:extLst>
              <a:ext uri="{FF2B5EF4-FFF2-40B4-BE49-F238E27FC236}">
                <a16:creationId xmlns:a16="http://schemas.microsoft.com/office/drawing/2014/main" id="{AC7E622E-1D59-884A-B39E-1D1F251C4AAE}"/>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17003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Picture Placeholder 3">
            <a:extLst>
              <a:ext uri="{FF2B5EF4-FFF2-40B4-BE49-F238E27FC236}">
                <a16:creationId xmlns:a16="http://schemas.microsoft.com/office/drawing/2014/main" id="{EF89479A-879C-FB47-AD26-296CC44EC066}"/>
              </a:ext>
            </a:extLst>
          </p:cNvPr>
          <p:cNvSpPr>
            <a:spLocks noGrp="1"/>
          </p:cNvSpPr>
          <p:nvPr>
            <p:ph type="pic" sz="quarter" idx="12" hasCustomPrompt="1"/>
          </p:nvPr>
        </p:nvSpPr>
        <p:spPr>
          <a:xfrm>
            <a:off x="720001" y="0"/>
            <a:ext cx="4895832" cy="1717200"/>
          </a:xfrm>
        </p:spPr>
        <p:txBody>
          <a:bodyPr anchor="ctr"/>
          <a:lstStyle>
            <a:lvl1pPr algn="ctr">
              <a:defRPr/>
            </a:lvl1pPr>
          </a:lstStyle>
          <a:p>
            <a:r>
              <a:rPr lang="en-US"/>
              <a:t>Insert image here</a:t>
            </a:r>
          </a:p>
        </p:txBody>
      </p:sp>
      <p:sp>
        <p:nvSpPr>
          <p:cNvPr id="14" name="Picture Placeholder 3">
            <a:extLst>
              <a:ext uri="{FF2B5EF4-FFF2-40B4-BE49-F238E27FC236}">
                <a16:creationId xmlns:a16="http://schemas.microsoft.com/office/drawing/2014/main" id="{84323833-A9C0-584F-ADEE-4E223A93396E}"/>
              </a:ext>
            </a:extLst>
          </p:cNvPr>
          <p:cNvSpPr>
            <a:spLocks noGrp="1"/>
          </p:cNvSpPr>
          <p:nvPr>
            <p:ph type="pic" sz="quarter" idx="13" hasCustomPrompt="1"/>
          </p:nvPr>
        </p:nvSpPr>
        <p:spPr>
          <a:xfrm>
            <a:off x="720001" y="1713600"/>
            <a:ext cx="4895832" cy="1717200"/>
          </a:xfrm>
        </p:spPr>
        <p:txBody>
          <a:bodyPr anchor="ctr"/>
          <a:lstStyle>
            <a:lvl1pPr algn="ctr">
              <a:defRPr/>
            </a:lvl1pPr>
          </a:lstStyle>
          <a:p>
            <a:r>
              <a:rPr lang="en-US"/>
              <a:t>Insert image here</a:t>
            </a:r>
          </a:p>
        </p:txBody>
      </p:sp>
      <p:sp>
        <p:nvSpPr>
          <p:cNvPr id="15" name="Picture Placeholder 3">
            <a:extLst>
              <a:ext uri="{FF2B5EF4-FFF2-40B4-BE49-F238E27FC236}">
                <a16:creationId xmlns:a16="http://schemas.microsoft.com/office/drawing/2014/main" id="{F091CC3E-CE50-ED48-AE9A-A0AEF9D16657}"/>
              </a:ext>
            </a:extLst>
          </p:cNvPr>
          <p:cNvSpPr>
            <a:spLocks noGrp="1"/>
          </p:cNvSpPr>
          <p:nvPr>
            <p:ph type="pic" sz="quarter" idx="14" hasCustomPrompt="1"/>
          </p:nvPr>
        </p:nvSpPr>
        <p:spPr>
          <a:xfrm>
            <a:off x="720001" y="5140800"/>
            <a:ext cx="4895832" cy="1717200"/>
          </a:xfrm>
        </p:spPr>
        <p:txBody>
          <a:bodyPr anchor="ctr"/>
          <a:lstStyle>
            <a:lvl1pPr algn="ctr">
              <a:defRPr/>
            </a:lvl1pPr>
          </a:lstStyle>
          <a:p>
            <a:r>
              <a:rPr lang="en-US"/>
              <a:t>Insert image here</a:t>
            </a:r>
          </a:p>
        </p:txBody>
      </p:sp>
      <p:sp>
        <p:nvSpPr>
          <p:cNvPr id="16" name="Picture Placeholder 3">
            <a:extLst>
              <a:ext uri="{FF2B5EF4-FFF2-40B4-BE49-F238E27FC236}">
                <a16:creationId xmlns:a16="http://schemas.microsoft.com/office/drawing/2014/main" id="{8FBE944B-B15E-6D42-BF79-08A252874409}"/>
              </a:ext>
            </a:extLst>
          </p:cNvPr>
          <p:cNvSpPr>
            <a:spLocks noGrp="1"/>
          </p:cNvSpPr>
          <p:nvPr>
            <p:ph type="pic" sz="quarter" idx="15" hasCustomPrompt="1"/>
          </p:nvPr>
        </p:nvSpPr>
        <p:spPr>
          <a:xfrm>
            <a:off x="720001" y="3427200"/>
            <a:ext cx="4895832" cy="1717200"/>
          </a:xfrm>
        </p:spPr>
        <p:txBody>
          <a:bodyPr anchor="ctr"/>
          <a:lstStyle>
            <a:lvl1pPr algn="ctr">
              <a:defRPr/>
            </a:lvl1pPr>
          </a:lstStyle>
          <a:p>
            <a:r>
              <a:rPr lang="en-US"/>
              <a:t>Insert image here</a:t>
            </a:r>
          </a:p>
        </p:txBody>
      </p:sp>
      <p:pic>
        <p:nvPicPr>
          <p:cNvPr id="13" name="Picture 12">
            <a:extLst>
              <a:ext uri="{FF2B5EF4-FFF2-40B4-BE49-F238E27FC236}">
                <a16:creationId xmlns:a16="http://schemas.microsoft.com/office/drawing/2014/main" id="{16E146D0-48D7-6449-A4C1-789474A24B3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
        <p:nvSpPr>
          <p:cNvPr id="17" name="Title 1">
            <a:extLst>
              <a:ext uri="{FF2B5EF4-FFF2-40B4-BE49-F238E27FC236}">
                <a16:creationId xmlns:a16="http://schemas.microsoft.com/office/drawing/2014/main" id="{DF60618D-E742-7C4F-8958-FFF3B1231945}"/>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18" name="Text Placeholder 8">
            <a:extLst>
              <a:ext uri="{FF2B5EF4-FFF2-40B4-BE49-F238E27FC236}">
                <a16:creationId xmlns:a16="http://schemas.microsoft.com/office/drawing/2014/main" id="{173C61ED-0CD3-CC42-8249-30B999D77961}"/>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278124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9427" y="476250"/>
            <a:ext cx="6973289"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1999"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79425" y="2166295"/>
            <a:ext cx="6973802"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7959934" y="0"/>
            <a:ext cx="3257207" cy="6858000"/>
          </a:xfrm>
        </p:spPr>
        <p:txBody>
          <a:bodyPr anchor="ctr"/>
          <a:lstStyle>
            <a:lvl1pPr algn="ctr">
              <a:defRPr/>
            </a:lvl1pPr>
          </a:lstStyle>
          <a:p>
            <a:r>
              <a:rPr lang="en-US"/>
              <a:t>Insert image here</a:t>
            </a:r>
          </a:p>
        </p:txBody>
      </p:sp>
      <p:pic>
        <p:nvPicPr>
          <p:cNvPr id="8" name="Picture 7">
            <a:extLst>
              <a:ext uri="{FF2B5EF4-FFF2-40B4-BE49-F238E27FC236}">
                <a16:creationId xmlns:a16="http://schemas.microsoft.com/office/drawing/2014/main" id="{74A21AFD-7BAA-474E-9B21-0EC9E524E5A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3384998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952189" y="0"/>
            <a:ext cx="3257207" cy="6858000"/>
          </a:xfrm>
        </p:spPr>
        <p:txBody>
          <a:bodyPr anchor="ctr"/>
          <a:lstStyle>
            <a:lvl1pPr algn="ctr">
              <a:defRPr/>
            </a:lvl1pPr>
          </a:lstStyle>
          <a:p>
            <a:r>
              <a:rPr lang="en-US"/>
              <a:t>Insert image here</a:t>
            </a:r>
          </a:p>
        </p:txBody>
      </p:sp>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695574" y="476250"/>
            <a:ext cx="7015604"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719183"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695572" y="2166295"/>
            <a:ext cx="7016120"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3A38C3C-44A8-7B49-97F3-18DB98877EB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Tree>
    <p:extLst>
      <p:ext uri="{BB962C8B-B14F-4D97-AF65-F5344CB8AC3E}">
        <p14:creationId xmlns:p14="http://schemas.microsoft.com/office/powerpoint/2010/main" val="214326191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5E00F8-23E4-F74B-8C58-C57BA9DCB080}"/>
              </a:ext>
            </a:extLst>
          </p:cNvPr>
          <p:cNvSpPr/>
          <p:nvPr userDrawn="1"/>
        </p:nvSpPr>
        <p:spPr>
          <a:xfrm rot="10800000">
            <a:off x="478366" y="0"/>
            <a:ext cx="51434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ubtitle 2">
            <a:extLst>
              <a:ext uri="{FF2B5EF4-FFF2-40B4-BE49-F238E27FC236}">
                <a16:creationId xmlns:a16="http://schemas.microsoft.com/office/drawing/2014/main" id="{F1922829-9018-D846-ABC5-C445BD1245C5}"/>
              </a:ext>
            </a:extLst>
          </p:cNvPr>
          <p:cNvSpPr>
            <a:spLocks noGrp="1"/>
          </p:cNvSpPr>
          <p:nvPr>
            <p:ph type="subTitle" idx="1"/>
          </p:nvPr>
        </p:nvSpPr>
        <p:spPr>
          <a:xfrm>
            <a:off x="6121650" y="3682554"/>
            <a:ext cx="5598364" cy="2108646"/>
          </a:xfrm>
        </p:spPr>
        <p:txBody>
          <a:bodyPr>
            <a:normAutofit/>
          </a:bodyPr>
          <a:lstStyle>
            <a:lvl1pPr marL="0" indent="0" algn="l">
              <a:buNone/>
              <a:defRPr sz="4800">
                <a:solidFill>
                  <a:schemeClr val="accent3">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7" name="Rectangle 6">
            <a:extLst>
              <a:ext uri="{FF2B5EF4-FFF2-40B4-BE49-F238E27FC236}">
                <a16:creationId xmlns:a16="http://schemas.microsoft.com/office/drawing/2014/main" id="{B9725793-DA45-3A4B-9142-B0ECC42BB418}"/>
              </a:ext>
            </a:extLst>
          </p:cNvPr>
          <p:cNvSpPr/>
          <p:nvPr userDrawn="1"/>
        </p:nvSpPr>
        <p:spPr>
          <a:xfrm rot="10800000">
            <a:off x="1557" y="0"/>
            <a:ext cx="47680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8AF83993-A4E8-874F-8106-64D02F6A0681}"/>
              </a:ext>
            </a:extLst>
          </p:cNvPr>
          <p:cNvPicPr>
            <a:picLocks noChangeAspect="1"/>
          </p:cNvPicPr>
          <p:nvPr userDrawn="1"/>
        </p:nvPicPr>
        <p:blipFill>
          <a:blip r:embed="rId2"/>
          <a:stretch>
            <a:fillRect/>
          </a:stretch>
        </p:blipFill>
        <p:spPr>
          <a:xfrm>
            <a:off x="1327719" y="2770920"/>
            <a:ext cx="3131072" cy="1312555"/>
          </a:xfrm>
          <a:prstGeom prst="rect">
            <a:avLst/>
          </a:prstGeom>
        </p:spPr>
      </p:pic>
    </p:spTree>
    <p:extLst>
      <p:ext uri="{BB962C8B-B14F-4D97-AF65-F5344CB8AC3E}">
        <p14:creationId xmlns:p14="http://schemas.microsoft.com/office/powerpoint/2010/main" val="242203725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5E00F8-23E4-F74B-8C58-C57BA9DCB080}"/>
              </a:ext>
            </a:extLst>
          </p:cNvPr>
          <p:cNvSpPr/>
          <p:nvPr userDrawn="1"/>
        </p:nvSpPr>
        <p:spPr>
          <a:xfrm rot="10800000">
            <a:off x="478366" y="0"/>
            <a:ext cx="51434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ubtitle 2">
            <a:extLst>
              <a:ext uri="{FF2B5EF4-FFF2-40B4-BE49-F238E27FC236}">
                <a16:creationId xmlns:a16="http://schemas.microsoft.com/office/drawing/2014/main" id="{F1922829-9018-D846-ABC5-C445BD1245C5}"/>
              </a:ext>
            </a:extLst>
          </p:cNvPr>
          <p:cNvSpPr>
            <a:spLocks noGrp="1"/>
          </p:cNvSpPr>
          <p:nvPr>
            <p:ph type="subTitle" idx="1" hasCustomPrompt="1"/>
          </p:nvPr>
        </p:nvSpPr>
        <p:spPr>
          <a:xfrm>
            <a:off x="6121650" y="3682554"/>
            <a:ext cx="5598364" cy="239196"/>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text here</a:t>
            </a:r>
          </a:p>
        </p:txBody>
      </p:sp>
      <p:sp>
        <p:nvSpPr>
          <p:cNvPr id="7" name="Rectangle 6">
            <a:extLst>
              <a:ext uri="{FF2B5EF4-FFF2-40B4-BE49-F238E27FC236}">
                <a16:creationId xmlns:a16="http://schemas.microsoft.com/office/drawing/2014/main" id="{B9725793-DA45-3A4B-9142-B0ECC42BB418}"/>
              </a:ext>
            </a:extLst>
          </p:cNvPr>
          <p:cNvSpPr/>
          <p:nvPr userDrawn="1"/>
        </p:nvSpPr>
        <p:spPr>
          <a:xfrm rot="10800000">
            <a:off x="1557" y="0"/>
            <a:ext cx="47680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
            <a:extLst>
              <a:ext uri="{FF2B5EF4-FFF2-40B4-BE49-F238E27FC236}">
                <a16:creationId xmlns:a16="http://schemas.microsoft.com/office/drawing/2014/main" id="{9DC57ACA-9630-8644-802F-4BA04C062E18}"/>
              </a:ext>
            </a:extLst>
          </p:cNvPr>
          <p:cNvSpPr txBox="1">
            <a:spLocks/>
          </p:cNvSpPr>
          <p:nvPr userDrawn="1"/>
        </p:nvSpPr>
        <p:spPr>
          <a:xfrm>
            <a:off x="6096001" y="2935843"/>
            <a:ext cx="5617633" cy="5460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150">
                <a:solidFill>
                  <a:schemeClr val="accent1"/>
                </a:solidFill>
                <a:latin typeface="+mj-lt"/>
                <a:ea typeface="+mj-ea"/>
                <a:cs typeface="+mj-cs"/>
              </a:defRPr>
            </a:lvl1pPr>
          </a:lstStyle>
          <a:p>
            <a:r>
              <a:rPr lang="en-US" sz="4400"/>
              <a:t>Thank you</a:t>
            </a:r>
          </a:p>
        </p:txBody>
      </p:sp>
      <p:sp>
        <p:nvSpPr>
          <p:cNvPr id="11" name="Rectangle 10">
            <a:extLst>
              <a:ext uri="{FF2B5EF4-FFF2-40B4-BE49-F238E27FC236}">
                <a16:creationId xmlns:a16="http://schemas.microsoft.com/office/drawing/2014/main" id="{3DFF4809-AA81-8A42-BD26-36F0215753B3}"/>
              </a:ext>
            </a:extLst>
          </p:cNvPr>
          <p:cNvSpPr/>
          <p:nvPr userDrawn="1"/>
        </p:nvSpPr>
        <p:spPr>
          <a:xfrm>
            <a:off x="-5353236" y="-789786"/>
            <a:ext cx="5172011" cy="8974781"/>
          </a:xfrm>
          <a:prstGeom prst="rect">
            <a:avLst/>
          </a:prstGeom>
          <a:solidFill>
            <a:schemeClr val="bg2">
              <a:lumMod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t"/>
          <a:lstStyle/>
          <a:p>
            <a:pPr algn="l"/>
            <a:r>
              <a:rPr lang="en-GB" sz="1200" b="1"/>
              <a:t>How to insert your logo:</a:t>
            </a:r>
          </a:p>
          <a:p>
            <a:pPr algn="l"/>
            <a:endParaRPr lang="en-GB" sz="1200" b="1"/>
          </a:p>
          <a:p>
            <a:pPr algn="l"/>
            <a:r>
              <a:rPr lang="en-GB" sz="1200" b="1"/>
              <a:t>1.Click View in the</a:t>
            </a:r>
            <a:r>
              <a:rPr lang="en-GB" sz="1200" b="1" baseline="0"/>
              <a:t> tool bar</a:t>
            </a:r>
          </a:p>
          <a:p>
            <a:pPr algn="l"/>
            <a:r>
              <a:rPr lang="en-GB" sz="1200" b="1" baseline="0"/>
              <a:t> and </a:t>
            </a:r>
            <a:r>
              <a:rPr lang="en-GB" sz="1200" b="1"/>
              <a:t>Turn on guides.</a:t>
            </a:r>
          </a:p>
          <a:p>
            <a:pPr algn="l"/>
            <a:endParaRPr lang="en-GB" sz="1200" b="1"/>
          </a:p>
          <a:p>
            <a:pPr algn="l"/>
            <a:endParaRPr lang="en-GB" sz="1200" b="1"/>
          </a:p>
          <a:p>
            <a:pPr algn="l"/>
            <a:endParaRPr lang="en-GB" sz="1200" b="1"/>
          </a:p>
          <a:p>
            <a:pPr algn="l"/>
            <a:endParaRPr lang="en-GB" sz="1200" b="1"/>
          </a:p>
          <a:p>
            <a:pPr algn="l"/>
            <a:endParaRPr lang="en-GB" sz="1200" b="1"/>
          </a:p>
          <a:p>
            <a:pPr algn="l"/>
            <a:r>
              <a:rPr lang="en-GB" sz="1200" b="1"/>
              <a:t>2.DoubleClick</a:t>
            </a:r>
            <a:r>
              <a:rPr lang="en-GB" sz="1200" b="1" baseline="0"/>
              <a:t> insert school logo</a:t>
            </a:r>
          </a:p>
          <a:p>
            <a:pPr algn="l"/>
            <a:r>
              <a:rPr lang="en-GB" sz="1200" b="1" baseline="0"/>
              <a:t> and select your school logo.</a:t>
            </a:r>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r>
              <a:rPr lang="en-GB" sz="1200" b="1" baseline="0"/>
              <a:t>3. If your School logo does not fit within the box. </a:t>
            </a:r>
          </a:p>
          <a:p>
            <a:pPr algn="l"/>
            <a:r>
              <a:rPr lang="en-GB" sz="1200" b="1" baseline="0"/>
              <a:t>click the format tab (Drawing tool) </a:t>
            </a:r>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r>
              <a:rPr lang="en-GB" sz="1200" b="1" baseline="0"/>
              <a:t>4. Click the drop down arrow on crop and click Fit.</a:t>
            </a:r>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r>
              <a:rPr lang="en-GB" sz="1200" b="1" baseline="0"/>
              <a:t>6. The logo will now be scaled to the correct size.</a:t>
            </a:r>
          </a:p>
          <a:p>
            <a:pPr algn="l"/>
            <a:endParaRPr lang="en-GB" sz="1200" b="1" baseline="0"/>
          </a:p>
          <a:p>
            <a:pPr algn="l"/>
            <a:r>
              <a:rPr lang="en-GB" sz="1200" b="1" baseline="0"/>
              <a:t>7. If you wish to adjust the position use the guide lines as references.</a:t>
            </a:r>
          </a:p>
          <a:p>
            <a:pPr algn="l"/>
            <a:r>
              <a:rPr lang="en-GB" sz="1200" b="1" baseline="0"/>
              <a:t>8. If you wish to remove the guide lines - </a:t>
            </a:r>
            <a:r>
              <a:rPr lang="en-GB" sz="1200" b="1"/>
              <a:t>Click View in the</a:t>
            </a:r>
            <a:r>
              <a:rPr lang="en-GB" sz="1200" b="1" baseline="0"/>
              <a:t> tool bar and T</a:t>
            </a:r>
            <a:r>
              <a:rPr lang="en-GB" sz="1200" b="1"/>
              <a:t>urn off guides</a:t>
            </a:r>
          </a:p>
          <a:p>
            <a:pPr algn="l"/>
            <a:endParaRPr lang="en-GB" sz="1200" b="1" baseline="0"/>
          </a:p>
          <a:p>
            <a:pPr algn="l"/>
            <a:endParaRPr lang="en-GB" sz="1200" b="1" baseline="0"/>
          </a:p>
        </p:txBody>
      </p:sp>
      <p:pic>
        <p:nvPicPr>
          <p:cNvPr id="12" name="Picture 11">
            <a:extLst>
              <a:ext uri="{FF2B5EF4-FFF2-40B4-BE49-F238E27FC236}">
                <a16:creationId xmlns:a16="http://schemas.microsoft.com/office/drawing/2014/main" id="{0B3B1D3A-04FD-AB4F-87AB-7EA926781FE4}"/>
              </a:ext>
            </a:extLst>
          </p:cNvPr>
          <p:cNvPicPr>
            <a:picLocks noChangeAspect="1"/>
          </p:cNvPicPr>
          <p:nvPr userDrawn="1"/>
        </p:nvPicPr>
        <p:blipFill>
          <a:blip r:embed="rId2"/>
          <a:stretch>
            <a:fillRect/>
          </a:stretch>
        </p:blipFill>
        <p:spPr>
          <a:xfrm>
            <a:off x="-3144873" y="-582570"/>
            <a:ext cx="2785017" cy="1309196"/>
          </a:xfrm>
          <a:prstGeom prst="rect">
            <a:avLst/>
          </a:prstGeom>
        </p:spPr>
      </p:pic>
      <p:pic>
        <p:nvPicPr>
          <p:cNvPr id="13" name="Picture 12">
            <a:extLst>
              <a:ext uri="{FF2B5EF4-FFF2-40B4-BE49-F238E27FC236}">
                <a16:creationId xmlns:a16="http://schemas.microsoft.com/office/drawing/2014/main" id="{B64478B7-09F4-2845-B28A-68FCDC9D2F4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3006455" y="1223906"/>
            <a:ext cx="2646599" cy="1601456"/>
          </a:xfrm>
          <a:prstGeom prst="rect">
            <a:avLst/>
          </a:prstGeom>
        </p:spPr>
      </p:pic>
      <p:pic>
        <p:nvPicPr>
          <p:cNvPr id="14" name="Picture 13">
            <a:extLst>
              <a:ext uri="{FF2B5EF4-FFF2-40B4-BE49-F238E27FC236}">
                <a16:creationId xmlns:a16="http://schemas.microsoft.com/office/drawing/2014/main" id="{6BE19D22-DB0A-824B-931A-C9B7076C2B9C}"/>
              </a:ext>
            </a:extLst>
          </p:cNvPr>
          <p:cNvPicPr>
            <a:picLocks noChangeAspect="1"/>
          </p:cNvPicPr>
          <p:nvPr userDrawn="1"/>
        </p:nvPicPr>
        <p:blipFill>
          <a:blip r:embed="rId4"/>
          <a:stretch>
            <a:fillRect/>
          </a:stretch>
        </p:blipFill>
        <p:spPr>
          <a:xfrm>
            <a:off x="-3186753" y="3421638"/>
            <a:ext cx="2821719" cy="1255059"/>
          </a:xfrm>
          <a:prstGeom prst="rect">
            <a:avLst/>
          </a:prstGeom>
        </p:spPr>
      </p:pic>
      <p:pic>
        <p:nvPicPr>
          <p:cNvPr id="15" name="Picture 14">
            <a:extLst>
              <a:ext uri="{FF2B5EF4-FFF2-40B4-BE49-F238E27FC236}">
                <a16:creationId xmlns:a16="http://schemas.microsoft.com/office/drawing/2014/main" id="{72D3F9B7-EA2A-8E4C-8215-1CDF8BE1FFFD}"/>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t="5943" b="9007"/>
          <a:stretch/>
        </p:blipFill>
        <p:spPr>
          <a:xfrm>
            <a:off x="-2767231" y="4981404"/>
            <a:ext cx="2041962" cy="1635273"/>
          </a:xfrm>
          <a:prstGeom prst="rect">
            <a:avLst/>
          </a:prstGeom>
        </p:spPr>
      </p:pic>
      <p:sp>
        <p:nvSpPr>
          <p:cNvPr id="16" name="Picture Placeholder 23">
            <a:extLst>
              <a:ext uri="{FF2B5EF4-FFF2-40B4-BE49-F238E27FC236}">
                <a16:creationId xmlns:a16="http://schemas.microsoft.com/office/drawing/2014/main" id="{02D8F306-3716-EA47-A752-40E85AE69BC6}"/>
              </a:ext>
            </a:extLst>
          </p:cNvPr>
          <p:cNvSpPr>
            <a:spLocks noGrp="1"/>
          </p:cNvSpPr>
          <p:nvPr>
            <p:ph type="pic" sz="quarter" idx="10" hasCustomPrompt="1"/>
          </p:nvPr>
        </p:nvSpPr>
        <p:spPr>
          <a:xfrm>
            <a:off x="1327719" y="2770919"/>
            <a:ext cx="3131072" cy="1312555"/>
          </a:xfrm>
          <a:noFill/>
        </p:spPr>
        <p:txBody>
          <a:bodyPr anchor="ctr">
            <a:noAutofit/>
          </a:bodyPr>
          <a:lstStyle>
            <a:lvl1pPr algn="ctr">
              <a:defRPr sz="1200"/>
            </a:lvl1pPr>
          </a:lstStyle>
          <a:p>
            <a:r>
              <a:rPr lang="en-US"/>
              <a:t>Insert school logo</a:t>
            </a:r>
          </a:p>
        </p:txBody>
      </p:sp>
    </p:spTree>
    <p:extLst>
      <p:ext uri="{BB962C8B-B14F-4D97-AF65-F5344CB8AC3E}">
        <p14:creationId xmlns:p14="http://schemas.microsoft.com/office/powerpoint/2010/main" val="362189882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27BB1-A9C2-4BC5-9D20-09587139B535}"/>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0CC73F38-3786-461A-8FD7-17DF2D94CA58}"/>
              </a:ext>
            </a:extLst>
          </p:cNvPr>
          <p:cNvSpPr>
            <a:spLocks noGrp="1"/>
          </p:cNvSpPr>
          <p:nvPr>
            <p:ph type="sldNum" sz="quarter" idx="10"/>
          </p:nvPr>
        </p:nvSpPr>
        <p:spPr/>
        <p:txBody>
          <a:bodyPr/>
          <a:lstStyle/>
          <a:p>
            <a:fld id="{421CEE38-7211-2049-B4A2-B7F934BB8D5C}" type="slidenum">
              <a:rPr lang="en-US" smtClean="0"/>
              <a:pPr/>
              <a:t>‹#›</a:t>
            </a:fld>
            <a:endParaRPr lang="en-US"/>
          </a:p>
        </p:txBody>
      </p:sp>
    </p:spTree>
    <p:extLst>
      <p:ext uri="{BB962C8B-B14F-4D97-AF65-F5344CB8AC3E}">
        <p14:creationId xmlns:p14="http://schemas.microsoft.com/office/powerpoint/2010/main" val="258713279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CSH">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E60AA7B6-822B-8A4E-BD4F-0FE11346017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296765" cy="1350000"/>
          </a:xfrm>
          <a:prstGeom prst="rect">
            <a:avLst/>
          </a:prstGeom>
        </p:spPr>
      </p:pic>
    </p:spTree>
    <p:extLst>
      <p:ext uri="{BB962C8B-B14F-4D97-AF65-F5344CB8AC3E}">
        <p14:creationId xmlns:p14="http://schemas.microsoft.com/office/powerpoint/2010/main" val="138637380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E150D-F704-4863-89F3-669E09B7CEFF}"/>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2518475B-C5E1-4DB3-A96E-1A4BB913E9A7}"/>
              </a:ext>
            </a:extLst>
          </p:cNvPr>
          <p:cNvSpPr>
            <a:spLocks noGrp="1"/>
          </p:cNvSpPr>
          <p:nvPr>
            <p:ph type="sldNum" sz="quarter" idx="10"/>
          </p:nvPr>
        </p:nvSpPr>
        <p:spPr/>
        <p:txBody>
          <a:bodyPr/>
          <a:lstStyle/>
          <a:p>
            <a:fld id="{421CEE38-7211-2049-B4A2-B7F934BB8D5C}" type="slidenum">
              <a:rPr lang="en-US" smtClean="0"/>
              <a:pPr/>
              <a:t>‹#›</a:t>
            </a:fld>
            <a:endParaRPr lang="en-US"/>
          </a:p>
        </p:txBody>
      </p:sp>
      <p:sp>
        <p:nvSpPr>
          <p:cNvPr id="4" name="TextBox 3">
            <a:extLst>
              <a:ext uri="{FF2B5EF4-FFF2-40B4-BE49-F238E27FC236}">
                <a16:creationId xmlns:a16="http://schemas.microsoft.com/office/drawing/2014/main" id="{28906941-EE36-4EF0-9F2F-1AB607681AC1}"/>
              </a:ext>
            </a:extLst>
          </p:cNvPr>
          <p:cNvSpPr txBox="1"/>
          <p:nvPr userDrawn="1"/>
        </p:nvSpPr>
        <p:spPr>
          <a:xfrm>
            <a:off x="444500" y="2017643"/>
            <a:ext cx="10597874" cy="45521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endParaRPr kumimoji="0" lang="en-GB" sz="4400" b="1" i="0" u="none" strike="noStrike" cap="none" spc="0" normalizeH="0" baseline="0">
              <a:ln>
                <a:noFill/>
              </a:ln>
              <a:solidFill>
                <a:srgbClr val="FFFFFF"/>
              </a:solidFill>
              <a:effectLst/>
              <a:uFillTx/>
              <a:latin typeface="Arial"/>
              <a:ea typeface="Arial"/>
              <a:cs typeface="Arial"/>
              <a:sym typeface="Arial"/>
            </a:endParaRPr>
          </a:p>
        </p:txBody>
      </p:sp>
    </p:spTree>
    <p:extLst>
      <p:ext uri="{BB962C8B-B14F-4D97-AF65-F5344CB8AC3E}">
        <p14:creationId xmlns:p14="http://schemas.microsoft.com/office/powerpoint/2010/main" val="12460950"/>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E80BC-73B6-4489-86EC-AE89701C6927}"/>
              </a:ext>
            </a:extLst>
          </p:cNvPr>
          <p:cNvSpPr>
            <a:spLocks noGrp="1"/>
          </p:cNvSpPr>
          <p:nvPr>
            <p:ph type="title"/>
          </p:nvPr>
        </p:nvSpPr>
        <p:spPr>
          <a:xfrm>
            <a:off x="444500" y="904875"/>
            <a:ext cx="10909300" cy="754063"/>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EEF0C5EC-91FF-4EB9-BFB4-A8773542BD38}"/>
              </a:ext>
            </a:extLst>
          </p:cNvPr>
          <p:cNvSpPr>
            <a:spLocks noGrp="1"/>
          </p:cNvSpPr>
          <p:nvPr>
            <p:ph type="sldNum" sz="quarter" idx="10"/>
          </p:nvPr>
        </p:nvSpPr>
        <p:spPr/>
        <p:txBody>
          <a:bodyPr/>
          <a:lstStyle/>
          <a:p>
            <a:fld id="{421CEE38-7211-2049-B4A2-B7F934BB8D5C}" type="slidenum">
              <a:rPr lang="en-US" smtClean="0"/>
              <a:pPr/>
              <a:t>‹#›</a:t>
            </a:fld>
            <a:endParaRPr lang="en-US"/>
          </a:p>
        </p:txBody>
      </p:sp>
      <p:sp>
        <p:nvSpPr>
          <p:cNvPr id="4" name="Shape 5">
            <a:extLst>
              <a:ext uri="{FF2B5EF4-FFF2-40B4-BE49-F238E27FC236}">
                <a16:creationId xmlns:a16="http://schemas.microsoft.com/office/drawing/2014/main" id="{0E3B5ED8-8060-4522-9717-A36C966543A1}"/>
              </a:ext>
            </a:extLst>
          </p:cNvPr>
          <p:cNvSpPr>
            <a:spLocks noGrp="1"/>
          </p:cNvSpPr>
          <p:nvPr>
            <p:ph idx="1"/>
          </p:nvPr>
        </p:nvSpPr>
        <p:spPr bwMode="auto">
          <a:xfrm>
            <a:off x="838200" y="1870075"/>
            <a:ext cx="10515600" cy="4351338"/>
          </a:xfrm>
          <a:prstGeom prst="rect">
            <a:avLst/>
          </a:prstGeom>
          <a:noFill/>
          <a:ln>
            <a:noFill/>
          </a:ln>
          <a:extLst>
            <a:ext uri="{FAA26D3D-D897-4be2-8F04-BA451C77F1D7}">
              <ma14:placeholderFlag xmlns="" xmlns:ma14="http://schemas.microsoft.com/office/mac/drawingml/2011/main" val="1"/>
            </a:ext>
            <a:ext uri="{C572A759-6A51-4108-AA02-DFA0A04FC94B}">
              <ma14:wrappingTextBox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45718" tIns="45718" rIns="45718" bIns="45718" numCol="1" anchor="t" anchorCtr="0" compatLnSpc="1">
            <a:prstTxWarp prst="textNoShape">
              <a:avLst/>
            </a:prstTxWarp>
          </a:bodyPr>
          <a:lstStyle/>
          <a:p>
            <a:pPr lvl="0"/>
            <a:r>
              <a:rPr lang="en-US">
                <a:sym typeface="Arial" charset="0"/>
              </a:rPr>
              <a:t>Body Level One</a:t>
            </a:r>
          </a:p>
          <a:p>
            <a:pPr lvl="1"/>
            <a:r>
              <a:rPr lang="en-US">
                <a:sym typeface="Arial" charset="0"/>
              </a:rPr>
              <a:t>Body Level Two</a:t>
            </a:r>
          </a:p>
          <a:p>
            <a:pPr lvl="2"/>
            <a:r>
              <a:rPr lang="en-US">
                <a:sym typeface="Arial" charset="0"/>
              </a:rPr>
              <a:t>Body Level Three</a:t>
            </a:r>
          </a:p>
          <a:p>
            <a:pPr lvl="3"/>
            <a:r>
              <a:rPr lang="en-US">
                <a:sym typeface="Arial" charset="0"/>
              </a:rPr>
              <a:t>Body Level Four</a:t>
            </a:r>
          </a:p>
          <a:p>
            <a:pPr lvl="4"/>
            <a:r>
              <a:rPr lang="en-US">
                <a:sym typeface="Arial" charset="0"/>
              </a:rPr>
              <a:t>Body Level Five</a:t>
            </a:r>
          </a:p>
        </p:txBody>
      </p:sp>
    </p:spTree>
    <p:extLst>
      <p:ext uri="{BB962C8B-B14F-4D97-AF65-F5344CB8AC3E}">
        <p14:creationId xmlns:p14="http://schemas.microsoft.com/office/powerpoint/2010/main" val="3774360846"/>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1511" y="2246287"/>
            <a:ext cx="10424773" cy="1488064"/>
          </a:xfrm>
        </p:spPr>
        <p:txBody>
          <a:bodyPr anchor="t"/>
          <a:lstStyle>
            <a:lvl1pPr algn="l" rtl="0" eaLnBrk="1" fontAlgn="base" hangingPunct="1">
              <a:lnSpc>
                <a:spcPct val="90000"/>
              </a:lnSpc>
              <a:spcBef>
                <a:spcPct val="0"/>
              </a:spcBef>
              <a:spcAft>
                <a:spcPct val="0"/>
              </a:spcAft>
              <a:defRPr lang="en-US" sz="4000" b="1" baseline="0" dirty="0">
                <a:solidFill>
                  <a:srgbClr val="0084A9"/>
                </a:solidFill>
                <a:latin typeface="+mj-lt"/>
                <a:ea typeface="+mj-ea"/>
                <a:cs typeface="+mj-cs"/>
              </a:defRPr>
            </a:lvl1pPr>
          </a:lstStyle>
          <a:p>
            <a:r>
              <a:rPr lang="en-US"/>
              <a:t>Sample section divider</a:t>
            </a:r>
          </a:p>
        </p:txBody>
      </p:sp>
    </p:spTree>
    <p:extLst>
      <p:ext uri="{BB962C8B-B14F-4D97-AF65-F5344CB8AC3E}">
        <p14:creationId xmlns:p14="http://schemas.microsoft.com/office/powerpoint/2010/main" val="408499130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Inside 1">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508756" y="264792"/>
            <a:ext cx="5105400" cy="734483"/>
          </a:xfrm>
          <a:prstGeom prst="rect">
            <a:avLst/>
          </a:prstGeom>
        </p:spPr>
        <p:txBody>
          <a:bodyPr vert="horz"/>
          <a:lstStyle>
            <a:lvl1pPr marL="0" indent="0">
              <a:buNone/>
              <a:defRPr sz="3733">
                <a:solidFill>
                  <a:srgbClr val="FFFFFF"/>
                </a:solidFill>
                <a:latin typeface="Arial"/>
                <a:cs typeface="Arial"/>
              </a:defRPr>
            </a:lvl1pPr>
          </a:lstStyle>
          <a:p>
            <a:pPr lvl="0"/>
            <a:r>
              <a:rPr lang="en-GB"/>
              <a:t>Title</a:t>
            </a:r>
            <a:endParaRPr lang="en-US"/>
          </a:p>
        </p:txBody>
      </p:sp>
      <p:sp>
        <p:nvSpPr>
          <p:cNvPr id="4" name="Content Placeholder 10"/>
          <p:cNvSpPr>
            <a:spLocks noGrp="1"/>
          </p:cNvSpPr>
          <p:nvPr>
            <p:ph sz="quarter" idx="10" hasCustomPrompt="1"/>
          </p:nvPr>
        </p:nvSpPr>
        <p:spPr>
          <a:xfrm>
            <a:off x="508756" y="1509501"/>
            <a:ext cx="11202571" cy="4513276"/>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
                <a:srgbClr val="A626AA"/>
              </a:buClr>
              <a:buSzTx/>
              <a:buFont typeface="Arial"/>
              <a:buChar char="•"/>
              <a:tabLst/>
              <a:defRPr sz="1867" baseline="0">
                <a:latin typeface="Arial"/>
                <a:cs typeface="Arial"/>
              </a:defRPr>
            </a:lvl1pPr>
            <a:lvl2pPr>
              <a:defRPr sz="1867">
                <a:latin typeface="Arial"/>
                <a:cs typeface="Arial"/>
              </a:defRPr>
            </a:lvl2pPr>
            <a:lvl3pPr>
              <a:defRPr sz="1867">
                <a:latin typeface="Arial"/>
                <a:cs typeface="Arial"/>
              </a:defRPr>
            </a:lvl3pPr>
            <a:lvl4pPr>
              <a:defRPr sz="1867">
                <a:latin typeface="Arial"/>
                <a:cs typeface="Arial"/>
              </a:defRPr>
            </a:lvl4pPr>
            <a:lvl5pPr>
              <a:defRPr sz="1867">
                <a:latin typeface="Arial"/>
                <a:cs typeface="Arial"/>
              </a:defRPr>
            </a:lvl5pPr>
          </a:lstStyle>
          <a:p>
            <a:pPr lvl="0"/>
            <a:r>
              <a:rPr lang="en-GB"/>
              <a:t>  text</a:t>
            </a:r>
          </a:p>
          <a:p>
            <a:pPr lvl="0"/>
            <a:r>
              <a:rPr lang="en-GB"/>
              <a:t>  text</a:t>
            </a:r>
          </a:p>
          <a:p>
            <a:pPr lvl="0"/>
            <a:r>
              <a:rPr lang="en-GB"/>
              <a:t>  text</a:t>
            </a:r>
          </a:p>
        </p:txBody>
      </p:sp>
    </p:spTree>
    <p:extLst>
      <p:ext uri="{BB962C8B-B14F-4D97-AF65-F5344CB8AC3E}">
        <p14:creationId xmlns:p14="http://schemas.microsoft.com/office/powerpoint/2010/main" val="1979261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CS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C2854A60-B202-314B-9472-E6A24FB3A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6122646" cy="1350000"/>
          </a:xfrm>
          <a:prstGeom prst="rect">
            <a:avLst/>
          </a:prstGeom>
        </p:spPr>
      </p:pic>
    </p:spTree>
    <p:extLst>
      <p:ext uri="{BB962C8B-B14F-4D97-AF65-F5344CB8AC3E}">
        <p14:creationId xmlns:p14="http://schemas.microsoft.com/office/powerpoint/2010/main" val="2144438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CS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8623801C-E283-9D4E-A275-9399A4844C4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6122646" cy="1350000"/>
          </a:xfrm>
          <a:prstGeom prst="rect">
            <a:avLst/>
          </a:prstGeom>
        </p:spPr>
      </p:pic>
    </p:spTree>
    <p:extLst>
      <p:ext uri="{BB962C8B-B14F-4D97-AF65-F5344CB8AC3E}">
        <p14:creationId xmlns:p14="http://schemas.microsoft.com/office/powerpoint/2010/main" val="478680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ETH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8F2F003E-53B9-1B4A-8AB7-ADA4171593B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7766470" cy="1350000"/>
          </a:xfrm>
          <a:prstGeom prst="rect">
            <a:avLst/>
          </a:prstGeom>
        </p:spPr>
      </p:pic>
    </p:spTree>
    <p:extLst>
      <p:ext uri="{BB962C8B-B14F-4D97-AF65-F5344CB8AC3E}">
        <p14:creationId xmlns:p14="http://schemas.microsoft.com/office/powerpoint/2010/main" val="276026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ETH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2A9ADA65-B247-2F4F-9F07-94DE9D76FB8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7766470" cy="1350000"/>
          </a:xfrm>
          <a:prstGeom prst="rect">
            <a:avLst/>
          </a:prstGeom>
        </p:spPr>
      </p:pic>
    </p:spTree>
    <p:extLst>
      <p:ext uri="{BB962C8B-B14F-4D97-AF65-F5344CB8AC3E}">
        <p14:creationId xmlns:p14="http://schemas.microsoft.com/office/powerpoint/2010/main" val="68240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HC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77AE7264-41E0-0A4A-ACCE-03EAC987324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018824" cy="1350000"/>
          </a:xfrm>
          <a:prstGeom prst="rect">
            <a:avLst/>
          </a:prstGeom>
        </p:spPr>
      </p:pic>
    </p:spTree>
    <p:extLst>
      <p:ext uri="{BB962C8B-B14F-4D97-AF65-F5344CB8AC3E}">
        <p14:creationId xmlns:p14="http://schemas.microsoft.com/office/powerpoint/2010/main" val="463653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6F49D8-0B54-4A42-8C2E-8CDBC5042925}"/>
              </a:ext>
            </a:extLst>
          </p:cNvPr>
          <p:cNvPicPr>
            <a:picLocks noChangeAspect="1"/>
          </p:cNvPicPr>
          <p:nvPr userDrawn="1"/>
        </p:nvPicPr>
        <p:blipFill>
          <a:blip r:embed="rId2"/>
          <a:stretch>
            <a:fillRect/>
          </a:stretch>
        </p:blipFill>
        <p:spPr>
          <a:xfrm>
            <a:off x="516057" y="1341358"/>
            <a:ext cx="2575314" cy="1079580"/>
          </a:xfrm>
          <a:prstGeom prst="rect">
            <a:avLst/>
          </a:prstGeom>
        </p:spPr>
      </p:pic>
      <p:sp>
        <p:nvSpPr>
          <p:cNvPr id="2" name="Title 1"/>
          <p:cNvSpPr>
            <a:spLocks noGrp="1"/>
          </p:cNvSpPr>
          <p:nvPr>
            <p:ph type="ctrTitle" hasCustomPrompt="1"/>
          </p:nvPr>
        </p:nvSpPr>
        <p:spPr>
          <a:xfrm>
            <a:off x="478367" y="3024230"/>
            <a:ext cx="11234208"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1195674"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Tree>
    <p:extLst>
      <p:ext uri="{BB962C8B-B14F-4D97-AF65-F5344CB8AC3E}">
        <p14:creationId xmlns:p14="http://schemas.microsoft.com/office/powerpoint/2010/main" val="1964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HC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7C1F3E8A-2911-744F-86C5-2090C8B1800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018824" cy="1350000"/>
          </a:xfrm>
          <a:prstGeom prst="rect">
            <a:avLst/>
          </a:prstGeom>
        </p:spPr>
      </p:pic>
    </p:spTree>
    <p:extLst>
      <p:ext uri="{BB962C8B-B14F-4D97-AF65-F5344CB8AC3E}">
        <p14:creationId xmlns:p14="http://schemas.microsoft.com/office/powerpoint/2010/main" val="663284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LB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5EF56D85-DCF2-0244-8095-BB7D4D26937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638235" cy="1350000"/>
          </a:xfrm>
          <a:prstGeom prst="rect">
            <a:avLst/>
          </a:prstGeom>
        </p:spPr>
      </p:pic>
    </p:spTree>
    <p:extLst>
      <p:ext uri="{BB962C8B-B14F-4D97-AF65-F5344CB8AC3E}">
        <p14:creationId xmlns:p14="http://schemas.microsoft.com/office/powerpoint/2010/main" val="1842571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LB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2E731F61-9392-CC41-BDA9-1F64E38F452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638235" cy="1350000"/>
          </a:xfrm>
          <a:prstGeom prst="rect">
            <a:avLst/>
          </a:prstGeom>
        </p:spPr>
      </p:pic>
    </p:spTree>
    <p:extLst>
      <p:ext uri="{BB962C8B-B14F-4D97-AF65-F5344CB8AC3E}">
        <p14:creationId xmlns:p14="http://schemas.microsoft.com/office/powerpoint/2010/main" val="2072707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LL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D4709C75-416B-9341-96A0-C5F15302828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4725000" cy="1350000"/>
          </a:xfrm>
          <a:prstGeom prst="rect">
            <a:avLst/>
          </a:prstGeom>
        </p:spPr>
      </p:pic>
    </p:spTree>
    <p:extLst>
      <p:ext uri="{BB962C8B-B14F-4D97-AF65-F5344CB8AC3E}">
        <p14:creationId xmlns:p14="http://schemas.microsoft.com/office/powerpoint/2010/main" val="41040999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LL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670DEA70-DE33-5445-B529-454BFF8F9AB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4725000" cy="1350000"/>
          </a:xfrm>
          <a:prstGeom prst="rect">
            <a:avLst/>
          </a:prstGeom>
        </p:spPr>
      </p:pic>
    </p:spTree>
    <p:extLst>
      <p:ext uri="{BB962C8B-B14F-4D97-AF65-F5344CB8AC3E}">
        <p14:creationId xmlns:p14="http://schemas.microsoft.com/office/powerpoint/2010/main" val="3497436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NF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FD5D58E4-DAD5-CE44-9F04-57DB7AE52D0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65631" y="1315464"/>
            <a:ext cx="5550882" cy="1350000"/>
          </a:xfrm>
          <a:prstGeom prst="rect">
            <a:avLst/>
          </a:prstGeom>
        </p:spPr>
      </p:pic>
    </p:spTree>
    <p:extLst>
      <p:ext uri="{BB962C8B-B14F-4D97-AF65-F5344CB8AC3E}">
        <p14:creationId xmlns:p14="http://schemas.microsoft.com/office/powerpoint/2010/main" val="1952930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NF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7B14C2C1-0B11-234A-8CE6-55A23D58459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65631" y="1315464"/>
            <a:ext cx="5550882" cy="1350000"/>
          </a:xfrm>
          <a:prstGeom prst="rect">
            <a:avLst/>
          </a:prstGeom>
        </p:spPr>
      </p:pic>
    </p:spTree>
    <p:extLst>
      <p:ext uri="{BB962C8B-B14F-4D97-AF65-F5344CB8AC3E}">
        <p14:creationId xmlns:p14="http://schemas.microsoft.com/office/powerpoint/2010/main" val="2941170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S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2C8EA053-BAC4-564C-B1E4-F92AF8E1445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93257" y="1416308"/>
            <a:ext cx="5536311" cy="1013802"/>
          </a:xfrm>
          <a:prstGeom prst="rect">
            <a:avLst/>
          </a:prstGeom>
        </p:spPr>
      </p:pic>
    </p:spTree>
    <p:extLst>
      <p:ext uri="{BB962C8B-B14F-4D97-AF65-F5344CB8AC3E}">
        <p14:creationId xmlns:p14="http://schemas.microsoft.com/office/powerpoint/2010/main" val="2081794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lide-S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92DAA049-5D67-4445-AA26-ACDB9D5A403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93257" y="1416308"/>
            <a:ext cx="5536311" cy="1013802"/>
          </a:xfrm>
          <a:prstGeom prst="rect">
            <a:avLst/>
          </a:prstGeom>
        </p:spPr>
      </p:pic>
    </p:spTree>
    <p:extLst>
      <p:ext uri="{BB962C8B-B14F-4D97-AF65-F5344CB8AC3E}">
        <p14:creationId xmlns:p14="http://schemas.microsoft.com/office/powerpoint/2010/main" val="171466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SocSc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4BAB4A9D-BB00-6C4B-ADD9-3FD6CD3A6855}"/>
              </a:ext>
            </a:extLst>
          </p:cNvPr>
          <p:cNvPicPr>
            <a:picLocks noChangeAspect="1"/>
          </p:cNvPicPr>
          <p:nvPr userDrawn="1"/>
        </p:nvPicPr>
        <p:blipFill>
          <a:blip r:embed="rId2"/>
          <a:stretch>
            <a:fillRect/>
          </a:stretch>
        </p:blipFill>
        <p:spPr>
          <a:xfrm>
            <a:off x="478367" y="1375344"/>
            <a:ext cx="4682736" cy="1057392"/>
          </a:xfrm>
          <a:prstGeom prst="rect">
            <a:avLst/>
          </a:prstGeom>
        </p:spPr>
      </p:pic>
    </p:spTree>
    <p:extLst>
      <p:ext uri="{BB962C8B-B14F-4D97-AF65-F5344CB8AC3E}">
        <p14:creationId xmlns:p14="http://schemas.microsoft.com/office/powerpoint/2010/main" val="3708087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LSA">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C3309A-6877-4F51-9212-4360A3B9D113}"/>
              </a:ext>
            </a:extLst>
          </p:cNvPr>
          <p:cNvPicPr>
            <a:picLocks noChangeAspect="1"/>
          </p:cNvPicPr>
          <p:nvPr userDrawn="1"/>
        </p:nvPicPr>
        <p:blipFill>
          <a:blip r:embed="rId2"/>
          <a:stretch>
            <a:fillRect/>
          </a:stretch>
        </p:blipFill>
        <p:spPr>
          <a:xfrm>
            <a:off x="478367" y="1415354"/>
            <a:ext cx="5067992" cy="1021327"/>
          </a:xfrm>
          <a:prstGeom prst="rect">
            <a:avLst/>
          </a:prstGeom>
        </p:spPr>
      </p:pic>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768839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SocSc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D16E4B84-94B2-E043-8F70-0C4051E77329}"/>
              </a:ext>
            </a:extLst>
          </p:cNvPr>
          <p:cNvPicPr>
            <a:picLocks noChangeAspect="1"/>
          </p:cNvPicPr>
          <p:nvPr userDrawn="1"/>
        </p:nvPicPr>
        <p:blipFill>
          <a:blip r:embed="rId2"/>
          <a:stretch>
            <a:fillRect/>
          </a:stretch>
        </p:blipFill>
        <p:spPr>
          <a:xfrm>
            <a:off x="459117" y="1404219"/>
            <a:ext cx="4682736" cy="1057392"/>
          </a:xfrm>
          <a:prstGeom prst="rect">
            <a:avLst/>
          </a:prstGeom>
        </p:spPr>
      </p:pic>
    </p:spTree>
    <p:extLst>
      <p:ext uri="{BB962C8B-B14F-4D97-AF65-F5344CB8AC3E}">
        <p14:creationId xmlns:p14="http://schemas.microsoft.com/office/powerpoint/2010/main" val="991016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CLIL">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FA2AB0-5664-450F-978C-1DA65A9FF8C2}"/>
              </a:ext>
            </a:extLst>
          </p:cNvPr>
          <p:cNvPicPr>
            <a:picLocks noChangeAspect="1"/>
          </p:cNvPicPr>
          <p:nvPr userDrawn="1"/>
        </p:nvPicPr>
        <p:blipFill>
          <a:blip r:embed="rId2"/>
          <a:stretch>
            <a:fillRect/>
          </a:stretch>
        </p:blipFill>
        <p:spPr>
          <a:xfrm>
            <a:off x="449285" y="1359706"/>
            <a:ext cx="4962291" cy="1146397"/>
          </a:xfrm>
          <a:prstGeom prst="rect">
            <a:avLst/>
          </a:prstGeom>
        </p:spPr>
      </p:pic>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Tree>
    <p:extLst>
      <p:ext uri="{BB962C8B-B14F-4D97-AF65-F5344CB8AC3E}">
        <p14:creationId xmlns:p14="http://schemas.microsoft.com/office/powerpoint/2010/main" val="14404038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8" y="2049229"/>
            <a:ext cx="5617633" cy="2145059"/>
          </a:xfrm>
        </p:spPr>
        <p:txBody>
          <a:bodyPr anchor="b">
            <a:noAutofit/>
          </a:bodyPr>
          <a:lstStyle>
            <a:lvl1pPr algn="l">
              <a:defRPr sz="5400">
                <a:solidFill>
                  <a:schemeClr val="accent1"/>
                </a:solidFill>
              </a:defRPr>
            </a:lvl1pPr>
          </a:lstStyle>
          <a:p>
            <a:r>
              <a:rPr lang="en-US" dirty="0"/>
              <a:t>Insert presentation</a:t>
            </a:r>
            <a:br>
              <a:rPr lang="en-US" dirty="0"/>
            </a:br>
            <a:r>
              <a:rPr lang="en-US" dirty="0"/>
              <a:t>title here</a:t>
            </a:r>
          </a:p>
        </p:txBody>
      </p:sp>
      <p:sp>
        <p:nvSpPr>
          <p:cNvPr id="3" name="Subtitle 2"/>
          <p:cNvSpPr>
            <a:spLocks noGrp="1"/>
          </p:cNvSpPr>
          <p:nvPr>
            <p:ph type="subTitle" idx="1" hasCustomPrompt="1"/>
          </p:nvPr>
        </p:nvSpPr>
        <p:spPr>
          <a:xfrm>
            <a:off x="504017" y="4227740"/>
            <a:ext cx="5598364" cy="58103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11">
            <a:extLst>
              <a:ext uri="{FF2B5EF4-FFF2-40B4-BE49-F238E27FC236}">
                <a16:creationId xmlns:a16="http://schemas.microsoft.com/office/drawing/2014/main" id="{AE84AD22-8A60-354E-921E-81B80F3EED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657369" y="2815287"/>
            <a:ext cx="2928743" cy="1227428"/>
          </a:xfrm>
          <a:prstGeom prst="rect">
            <a:avLst/>
          </a:prstGeom>
        </p:spPr>
      </p:pic>
      <p:sp>
        <p:nvSpPr>
          <p:cNvPr id="24" name="Picture Placeholder 23">
            <a:extLst>
              <a:ext uri="{FF2B5EF4-FFF2-40B4-BE49-F238E27FC236}">
                <a16:creationId xmlns:a16="http://schemas.microsoft.com/office/drawing/2014/main" id="{019CF9BC-6E00-604B-880B-7A2220C7C970}"/>
              </a:ext>
            </a:extLst>
          </p:cNvPr>
          <p:cNvSpPr>
            <a:spLocks noGrp="1"/>
          </p:cNvSpPr>
          <p:nvPr>
            <p:ph type="pic" sz="quarter" idx="10" hasCustomPrompt="1"/>
          </p:nvPr>
        </p:nvSpPr>
        <p:spPr>
          <a:xfrm>
            <a:off x="7652991" y="2815287"/>
            <a:ext cx="2922363" cy="1227428"/>
          </a:xfrm>
          <a:noFill/>
        </p:spPr>
        <p:txBody>
          <a:bodyPr anchor="ctr">
            <a:noAutofit/>
          </a:bodyPr>
          <a:lstStyle>
            <a:lvl1pPr algn="ctr">
              <a:defRPr sz="1200"/>
            </a:lvl1pPr>
          </a:lstStyle>
          <a:p>
            <a:r>
              <a:rPr lang="en-US" dirty="0"/>
              <a:t>Insert school logo</a:t>
            </a:r>
          </a:p>
        </p:txBody>
      </p:sp>
    </p:spTree>
    <p:extLst>
      <p:ext uri="{BB962C8B-B14F-4D97-AF65-F5344CB8AC3E}">
        <p14:creationId xmlns:p14="http://schemas.microsoft.com/office/powerpoint/2010/main" val="12404322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8368" y="2528521"/>
            <a:ext cx="10259385" cy="1463133"/>
          </a:xfrm>
        </p:spPr>
        <p:txBody>
          <a:bodyPr anchor="b">
            <a:noAutofit/>
          </a:bodyPr>
          <a:lstStyle>
            <a:lvl1pPr algn="l">
              <a:defRPr sz="5400">
                <a:solidFill>
                  <a:schemeClr val="bg1"/>
                </a:solidFill>
              </a:defRPr>
            </a:lvl1pPr>
          </a:lstStyle>
          <a:p>
            <a:r>
              <a:rPr lang="en-US" dirty="0"/>
              <a:t>Breaker</a:t>
            </a:r>
            <a:br>
              <a:rPr lang="en-US" dirty="0"/>
            </a:br>
            <a:r>
              <a:rPr lang="en-US" dirty="0"/>
              <a:t>heading text</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Breaker sub-heading text</a:t>
            </a:r>
          </a:p>
        </p:txBody>
      </p:sp>
      <p:pic>
        <p:nvPicPr>
          <p:cNvPr id="9" name="Picture 8">
            <a:extLst>
              <a:ext uri="{FF2B5EF4-FFF2-40B4-BE49-F238E27FC236}">
                <a16:creationId xmlns:a16="http://schemas.microsoft.com/office/drawing/2014/main" id="{A124D3B4-35A9-E445-B5B9-0B3FAC17E48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05299" y="1554034"/>
            <a:ext cx="1451155" cy="608329"/>
          </a:xfrm>
          <a:prstGeom prst="rect">
            <a:avLst/>
          </a:prstGeom>
        </p:spPr>
      </p:pic>
    </p:spTree>
    <p:extLst>
      <p:ext uri="{BB962C8B-B14F-4D97-AF65-F5344CB8AC3E}">
        <p14:creationId xmlns:p14="http://schemas.microsoft.com/office/powerpoint/2010/main" val="1415619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8368" y="2528521"/>
            <a:ext cx="10259385" cy="1463133"/>
          </a:xfrm>
        </p:spPr>
        <p:txBody>
          <a:bodyPr anchor="b">
            <a:noAutofit/>
          </a:bodyPr>
          <a:lstStyle>
            <a:lvl1pPr algn="l">
              <a:defRPr sz="5400">
                <a:solidFill>
                  <a:schemeClr val="accent1"/>
                </a:solidFill>
              </a:defRPr>
            </a:lvl1pPr>
          </a:lstStyle>
          <a:p>
            <a:r>
              <a:rPr lang="en-US" dirty="0"/>
              <a:t>Breaker</a:t>
            </a:r>
            <a:br>
              <a:rPr lang="en-US" dirty="0"/>
            </a:br>
            <a:r>
              <a:rPr lang="en-US" dirty="0"/>
              <a:t>heading text</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p:spPr>
        <p:txBody>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Breaker sub-heading text</a:t>
            </a:r>
          </a:p>
        </p:txBody>
      </p:sp>
      <p:pic>
        <p:nvPicPr>
          <p:cNvPr id="11" name="Picture 10">
            <a:extLst>
              <a:ext uri="{FF2B5EF4-FFF2-40B4-BE49-F238E27FC236}">
                <a16:creationId xmlns:a16="http://schemas.microsoft.com/office/drawing/2014/main" id="{67DB614C-41FB-5848-8FB8-F3ACE872926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99882" y="1547287"/>
            <a:ext cx="1440000" cy="603500"/>
          </a:xfrm>
          <a:prstGeom prst="rect">
            <a:avLst/>
          </a:prstGeom>
        </p:spPr>
      </p:pic>
    </p:spTree>
    <p:extLst>
      <p:ext uri="{BB962C8B-B14F-4D97-AF65-F5344CB8AC3E}">
        <p14:creationId xmlns:p14="http://schemas.microsoft.com/office/powerpoint/2010/main" val="11213402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Breaker sub-heading text</a:t>
            </a:r>
          </a:p>
        </p:txBody>
      </p:sp>
      <p:sp>
        <p:nvSpPr>
          <p:cNvPr id="9" name="Title 1">
            <a:extLst>
              <a:ext uri="{FF2B5EF4-FFF2-40B4-BE49-F238E27FC236}">
                <a16:creationId xmlns:a16="http://schemas.microsoft.com/office/drawing/2014/main" id="{5D8298D0-9789-3046-A0BA-E685BD3606A3}"/>
              </a:ext>
            </a:extLst>
          </p:cNvPr>
          <p:cNvSpPr>
            <a:spLocks noGrp="1"/>
          </p:cNvSpPr>
          <p:nvPr>
            <p:ph type="ctrTitle" hasCustomPrompt="1"/>
          </p:nvPr>
        </p:nvSpPr>
        <p:spPr>
          <a:xfrm>
            <a:off x="478368" y="2528521"/>
            <a:ext cx="10259385" cy="1463133"/>
          </a:xfrm>
        </p:spPr>
        <p:txBody>
          <a:bodyPr anchor="b">
            <a:noAutofit/>
          </a:bodyPr>
          <a:lstStyle>
            <a:lvl1pPr algn="l">
              <a:defRPr sz="5400">
                <a:solidFill>
                  <a:schemeClr val="bg1"/>
                </a:solidFill>
              </a:defRPr>
            </a:lvl1pPr>
          </a:lstStyle>
          <a:p>
            <a:r>
              <a:rPr lang="en-US" dirty="0"/>
              <a:t>Breaker</a:t>
            </a:r>
            <a:br>
              <a:rPr lang="en-US" dirty="0"/>
            </a:br>
            <a:r>
              <a:rPr lang="en-US" dirty="0"/>
              <a:t>heading text</a:t>
            </a:r>
          </a:p>
        </p:txBody>
      </p:sp>
      <p:pic>
        <p:nvPicPr>
          <p:cNvPr id="11" name="Picture 10">
            <a:extLst>
              <a:ext uri="{FF2B5EF4-FFF2-40B4-BE49-F238E27FC236}">
                <a16:creationId xmlns:a16="http://schemas.microsoft.com/office/drawing/2014/main" id="{ADB3779A-FBA3-A14F-95B9-92076144D2C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05299" y="1554034"/>
            <a:ext cx="1451155" cy="608329"/>
          </a:xfrm>
          <a:prstGeom prst="rect">
            <a:avLst/>
          </a:prstGeom>
        </p:spPr>
      </p:pic>
    </p:spTree>
    <p:extLst>
      <p:ext uri="{BB962C8B-B14F-4D97-AF65-F5344CB8AC3E}">
        <p14:creationId xmlns:p14="http://schemas.microsoft.com/office/powerpoint/2010/main" val="4485781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90185" y="476250"/>
            <a:ext cx="10258326" cy="1315008"/>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90184" y="2166295"/>
            <a:ext cx="10259082" cy="3519286"/>
          </a:xfrm>
        </p:spPr>
        <p:txBody>
          <a:bodyP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84CA2C6E-22DF-9E4C-83C8-B895E4A4484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27424939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03E38F9E-A177-6340-97E3-A4C98AFBA88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
        <p:nvSpPr>
          <p:cNvPr id="11" name="Title 1">
            <a:extLst>
              <a:ext uri="{FF2B5EF4-FFF2-40B4-BE49-F238E27FC236}">
                <a16:creationId xmlns:a16="http://schemas.microsoft.com/office/drawing/2014/main" id="{B7A2E4FD-AD4D-A54B-85F7-DD5E1732C4D4}"/>
              </a:ext>
            </a:extLst>
          </p:cNvPr>
          <p:cNvSpPr>
            <a:spLocks noGrp="1"/>
          </p:cNvSpPr>
          <p:nvPr>
            <p:ph type="ctrTitle" hasCustomPrompt="1"/>
          </p:nvPr>
        </p:nvSpPr>
        <p:spPr>
          <a:xfrm>
            <a:off x="490185" y="476250"/>
            <a:ext cx="10258326" cy="1315008"/>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13" name="Text Placeholder 8">
            <a:extLst>
              <a:ext uri="{FF2B5EF4-FFF2-40B4-BE49-F238E27FC236}">
                <a16:creationId xmlns:a16="http://schemas.microsoft.com/office/drawing/2014/main" id="{D307388E-34B9-704F-9DF7-2F865CB7C5E8}"/>
              </a:ext>
            </a:extLst>
          </p:cNvPr>
          <p:cNvSpPr>
            <a:spLocks noGrp="1"/>
          </p:cNvSpPr>
          <p:nvPr>
            <p:ph type="body" sz="quarter" idx="10"/>
          </p:nvPr>
        </p:nvSpPr>
        <p:spPr>
          <a:xfrm>
            <a:off x="490184" y="2166295"/>
            <a:ext cx="10259082" cy="3519286"/>
          </a:xfrm>
        </p:spPr>
        <p:txBody>
          <a:bodyP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76370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594ACB03-8461-3B4F-A02A-BB456D5DD6E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40813043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9428" y="476250"/>
            <a:ext cx="5616161"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79425" y="2166295"/>
            <a:ext cx="5616575" cy="35192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6575256" y="0"/>
            <a:ext cx="4656333" cy="6858000"/>
          </a:xfrm>
        </p:spPr>
        <p:txBody>
          <a:bodyPr anchor="ctr"/>
          <a:lstStyle>
            <a:lvl1pPr algn="ctr">
              <a:defRPr/>
            </a:lvl1pPr>
          </a:lstStyle>
          <a:p>
            <a:r>
              <a:rPr lang="en-US" dirty="0"/>
              <a:t>Insert image here</a:t>
            </a:r>
          </a:p>
        </p:txBody>
      </p:sp>
      <p:pic>
        <p:nvPicPr>
          <p:cNvPr id="8" name="Picture 7">
            <a:extLst>
              <a:ext uri="{FF2B5EF4-FFF2-40B4-BE49-F238E27FC236}">
                <a16:creationId xmlns:a16="http://schemas.microsoft.com/office/drawing/2014/main" id="{A78267D2-0B9C-6141-A0F0-AE806E1FB9C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156796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LS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005E5493-29D3-4C61-8F21-C167D56ADBF4}"/>
              </a:ext>
            </a:extLst>
          </p:cNvPr>
          <p:cNvPicPr>
            <a:picLocks noChangeAspect="1"/>
          </p:cNvPicPr>
          <p:nvPr userDrawn="1"/>
        </p:nvPicPr>
        <p:blipFill>
          <a:blip r:embed="rId2"/>
          <a:stretch>
            <a:fillRect/>
          </a:stretch>
        </p:blipFill>
        <p:spPr>
          <a:xfrm>
            <a:off x="478367" y="1415354"/>
            <a:ext cx="5067992" cy="1021327"/>
          </a:xfrm>
          <a:prstGeom prst="rect">
            <a:avLst/>
          </a:prstGeom>
        </p:spPr>
      </p:pic>
    </p:spTree>
    <p:extLst>
      <p:ext uri="{BB962C8B-B14F-4D97-AF65-F5344CB8AC3E}">
        <p14:creationId xmlns:p14="http://schemas.microsoft.com/office/powerpoint/2010/main" val="21828741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719833"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959834" y="0"/>
            <a:ext cx="4656333" cy="6858000"/>
          </a:xfrm>
        </p:spPr>
        <p:txBody>
          <a:bodyPr anchor="ctr"/>
          <a:lstStyle>
            <a:lvl1pPr algn="ctr">
              <a:defRPr/>
            </a:lvl1pPr>
          </a:lstStyle>
          <a:p>
            <a:r>
              <a:rPr lang="en-US" dirty="0"/>
              <a:t>Insert image here</a:t>
            </a:r>
          </a:p>
        </p:txBody>
      </p:sp>
      <p:pic>
        <p:nvPicPr>
          <p:cNvPr id="8" name="Picture 7">
            <a:extLst>
              <a:ext uri="{FF2B5EF4-FFF2-40B4-BE49-F238E27FC236}">
                <a16:creationId xmlns:a16="http://schemas.microsoft.com/office/drawing/2014/main" id="{6A7CC745-F299-CA44-921C-E0C2BC62937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Tree>
    <p:extLst>
      <p:ext uri="{BB962C8B-B14F-4D97-AF65-F5344CB8AC3E}">
        <p14:creationId xmlns:p14="http://schemas.microsoft.com/office/powerpoint/2010/main" val="22068920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Picture Placeholder 3">
            <a:extLst>
              <a:ext uri="{FF2B5EF4-FFF2-40B4-BE49-F238E27FC236}">
                <a16:creationId xmlns:a16="http://schemas.microsoft.com/office/drawing/2014/main" id="{B2A44E0D-AD37-B64A-8087-4B04C08A4454}"/>
              </a:ext>
            </a:extLst>
          </p:cNvPr>
          <p:cNvSpPr>
            <a:spLocks noGrp="1"/>
          </p:cNvSpPr>
          <p:nvPr>
            <p:ph type="pic" sz="quarter" idx="12" hasCustomPrompt="1"/>
          </p:nvPr>
        </p:nvSpPr>
        <p:spPr>
          <a:xfrm>
            <a:off x="720001" y="0"/>
            <a:ext cx="4895832" cy="3430800"/>
          </a:xfrm>
        </p:spPr>
        <p:txBody>
          <a:bodyPr anchor="ctr"/>
          <a:lstStyle>
            <a:lvl1pPr algn="ctr">
              <a:defRPr/>
            </a:lvl1pPr>
          </a:lstStyle>
          <a:p>
            <a:r>
              <a:rPr lang="en-US" dirty="0"/>
              <a:t>Insert image here</a:t>
            </a:r>
          </a:p>
        </p:txBody>
      </p:sp>
      <p:sp>
        <p:nvSpPr>
          <p:cNvPr id="13" name="Picture Placeholder 3">
            <a:extLst>
              <a:ext uri="{FF2B5EF4-FFF2-40B4-BE49-F238E27FC236}">
                <a16:creationId xmlns:a16="http://schemas.microsoft.com/office/drawing/2014/main" id="{AE15AA6C-F6DF-F943-A289-C06A927AF92D}"/>
              </a:ext>
            </a:extLst>
          </p:cNvPr>
          <p:cNvSpPr>
            <a:spLocks noGrp="1"/>
          </p:cNvSpPr>
          <p:nvPr>
            <p:ph type="pic" sz="quarter" idx="13" hasCustomPrompt="1"/>
          </p:nvPr>
        </p:nvSpPr>
        <p:spPr>
          <a:xfrm>
            <a:off x="720001" y="3429000"/>
            <a:ext cx="4895832" cy="3430800"/>
          </a:xfrm>
        </p:spPr>
        <p:txBody>
          <a:bodyPr anchor="ctr"/>
          <a:lstStyle>
            <a:lvl1pPr algn="ctr">
              <a:defRPr/>
            </a:lvl1pPr>
          </a:lstStyle>
          <a:p>
            <a:r>
              <a:rPr lang="en-US" dirty="0"/>
              <a:t>Insert image here</a:t>
            </a:r>
          </a:p>
        </p:txBody>
      </p:sp>
      <p:pic>
        <p:nvPicPr>
          <p:cNvPr id="8" name="Picture 7">
            <a:extLst>
              <a:ext uri="{FF2B5EF4-FFF2-40B4-BE49-F238E27FC236}">
                <a16:creationId xmlns:a16="http://schemas.microsoft.com/office/drawing/2014/main" id="{5F4CED46-6A49-DC4E-B76D-D628758B5AB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
        <p:nvSpPr>
          <p:cNvPr id="14" name="Title 1">
            <a:extLst>
              <a:ext uri="{FF2B5EF4-FFF2-40B4-BE49-F238E27FC236}">
                <a16:creationId xmlns:a16="http://schemas.microsoft.com/office/drawing/2014/main" id="{FD9C2BA4-03E6-EC40-89CA-D2621E7122AB}"/>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15" name="Text Placeholder 8">
            <a:extLst>
              <a:ext uri="{FF2B5EF4-FFF2-40B4-BE49-F238E27FC236}">
                <a16:creationId xmlns:a16="http://schemas.microsoft.com/office/drawing/2014/main" id="{DC448F55-EA63-664C-9AA5-E2C41B606847}"/>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06146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Picture Placeholder 3">
            <a:extLst>
              <a:ext uri="{FF2B5EF4-FFF2-40B4-BE49-F238E27FC236}">
                <a16:creationId xmlns:a16="http://schemas.microsoft.com/office/drawing/2014/main" id="{600F4128-B022-BF49-9B0B-ED727D588C4C}"/>
              </a:ext>
            </a:extLst>
          </p:cNvPr>
          <p:cNvSpPr>
            <a:spLocks noGrp="1"/>
          </p:cNvSpPr>
          <p:nvPr>
            <p:ph type="pic" sz="quarter" idx="11" hasCustomPrompt="1"/>
          </p:nvPr>
        </p:nvSpPr>
        <p:spPr>
          <a:xfrm>
            <a:off x="720001" y="0"/>
            <a:ext cx="4896167" cy="2286000"/>
          </a:xfrm>
        </p:spPr>
        <p:txBody>
          <a:bodyPr anchor="ctr"/>
          <a:lstStyle>
            <a:lvl1pPr algn="ctr">
              <a:defRPr/>
            </a:lvl1pPr>
          </a:lstStyle>
          <a:p>
            <a:r>
              <a:rPr lang="en-US" dirty="0"/>
              <a:t>Insert image here</a:t>
            </a:r>
          </a:p>
        </p:txBody>
      </p:sp>
      <p:sp>
        <p:nvSpPr>
          <p:cNvPr id="11" name="Picture Placeholder 3">
            <a:extLst>
              <a:ext uri="{FF2B5EF4-FFF2-40B4-BE49-F238E27FC236}">
                <a16:creationId xmlns:a16="http://schemas.microsoft.com/office/drawing/2014/main" id="{3768B268-3513-1646-B5F3-B131AA38FB4D}"/>
              </a:ext>
            </a:extLst>
          </p:cNvPr>
          <p:cNvSpPr>
            <a:spLocks noGrp="1"/>
          </p:cNvSpPr>
          <p:nvPr>
            <p:ph type="pic" sz="quarter" idx="12" hasCustomPrompt="1"/>
          </p:nvPr>
        </p:nvSpPr>
        <p:spPr>
          <a:xfrm>
            <a:off x="720001" y="4572000"/>
            <a:ext cx="4896167" cy="2286000"/>
          </a:xfrm>
        </p:spPr>
        <p:txBody>
          <a:bodyPr anchor="ctr"/>
          <a:lstStyle>
            <a:lvl1pPr algn="ctr">
              <a:defRPr/>
            </a:lvl1pPr>
          </a:lstStyle>
          <a:p>
            <a:r>
              <a:rPr lang="en-US" dirty="0"/>
              <a:t>Insert image here</a:t>
            </a:r>
          </a:p>
        </p:txBody>
      </p:sp>
      <p:sp>
        <p:nvSpPr>
          <p:cNvPr id="14" name="Picture Placeholder 3">
            <a:extLst>
              <a:ext uri="{FF2B5EF4-FFF2-40B4-BE49-F238E27FC236}">
                <a16:creationId xmlns:a16="http://schemas.microsoft.com/office/drawing/2014/main" id="{12701770-7835-3041-B7FA-B708B6435CA4}"/>
              </a:ext>
            </a:extLst>
          </p:cNvPr>
          <p:cNvSpPr>
            <a:spLocks noGrp="1"/>
          </p:cNvSpPr>
          <p:nvPr>
            <p:ph type="pic" sz="quarter" idx="13" hasCustomPrompt="1"/>
          </p:nvPr>
        </p:nvSpPr>
        <p:spPr>
          <a:xfrm>
            <a:off x="720001" y="2286000"/>
            <a:ext cx="4896167" cy="2286000"/>
          </a:xfrm>
        </p:spPr>
        <p:txBody>
          <a:bodyPr anchor="ctr"/>
          <a:lstStyle>
            <a:lvl1pPr algn="ctr">
              <a:defRPr/>
            </a:lvl1pPr>
          </a:lstStyle>
          <a:p>
            <a:r>
              <a:rPr lang="en-US" dirty="0"/>
              <a:t>Insert image here</a:t>
            </a:r>
          </a:p>
        </p:txBody>
      </p:sp>
      <p:pic>
        <p:nvPicPr>
          <p:cNvPr id="9" name="Picture 8">
            <a:extLst>
              <a:ext uri="{FF2B5EF4-FFF2-40B4-BE49-F238E27FC236}">
                <a16:creationId xmlns:a16="http://schemas.microsoft.com/office/drawing/2014/main" id="{C1D96674-7D62-874E-89EB-26F574D41F8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
        <p:nvSpPr>
          <p:cNvPr id="13" name="Title 1">
            <a:extLst>
              <a:ext uri="{FF2B5EF4-FFF2-40B4-BE49-F238E27FC236}">
                <a16:creationId xmlns:a16="http://schemas.microsoft.com/office/drawing/2014/main" id="{2FDCFA35-7794-A14F-AE55-7DBF8ECB2A92}"/>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15" name="Text Placeholder 8">
            <a:extLst>
              <a:ext uri="{FF2B5EF4-FFF2-40B4-BE49-F238E27FC236}">
                <a16:creationId xmlns:a16="http://schemas.microsoft.com/office/drawing/2014/main" id="{AC7E622E-1D59-884A-B39E-1D1F251C4AAE}"/>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31152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Picture Placeholder 3">
            <a:extLst>
              <a:ext uri="{FF2B5EF4-FFF2-40B4-BE49-F238E27FC236}">
                <a16:creationId xmlns:a16="http://schemas.microsoft.com/office/drawing/2014/main" id="{EF89479A-879C-FB47-AD26-296CC44EC066}"/>
              </a:ext>
            </a:extLst>
          </p:cNvPr>
          <p:cNvSpPr>
            <a:spLocks noGrp="1"/>
          </p:cNvSpPr>
          <p:nvPr>
            <p:ph type="pic" sz="quarter" idx="12" hasCustomPrompt="1"/>
          </p:nvPr>
        </p:nvSpPr>
        <p:spPr>
          <a:xfrm>
            <a:off x="720001" y="0"/>
            <a:ext cx="4895832" cy="1717200"/>
          </a:xfrm>
        </p:spPr>
        <p:txBody>
          <a:bodyPr anchor="ctr"/>
          <a:lstStyle>
            <a:lvl1pPr algn="ctr">
              <a:defRPr/>
            </a:lvl1pPr>
          </a:lstStyle>
          <a:p>
            <a:r>
              <a:rPr lang="en-US" dirty="0"/>
              <a:t>Insert image here</a:t>
            </a:r>
          </a:p>
        </p:txBody>
      </p:sp>
      <p:sp>
        <p:nvSpPr>
          <p:cNvPr id="14" name="Picture Placeholder 3">
            <a:extLst>
              <a:ext uri="{FF2B5EF4-FFF2-40B4-BE49-F238E27FC236}">
                <a16:creationId xmlns:a16="http://schemas.microsoft.com/office/drawing/2014/main" id="{84323833-A9C0-584F-ADEE-4E223A93396E}"/>
              </a:ext>
            </a:extLst>
          </p:cNvPr>
          <p:cNvSpPr>
            <a:spLocks noGrp="1"/>
          </p:cNvSpPr>
          <p:nvPr>
            <p:ph type="pic" sz="quarter" idx="13" hasCustomPrompt="1"/>
          </p:nvPr>
        </p:nvSpPr>
        <p:spPr>
          <a:xfrm>
            <a:off x="720001" y="1713600"/>
            <a:ext cx="4895832" cy="1717200"/>
          </a:xfrm>
        </p:spPr>
        <p:txBody>
          <a:bodyPr anchor="ctr"/>
          <a:lstStyle>
            <a:lvl1pPr algn="ctr">
              <a:defRPr/>
            </a:lvl1pPr>
          </a:lstStyle>
          <a:p>
            <a:r>
              <a:rPr lang="en-US" dirty="0"/>
              <a:t>Insert image here</a:t>
            </a:r>
          </a:p>
        </p:txBody>
      </p:sp>
      <p:sp>
        <p:nvSpPr>
          <p:cNvPr id="15" name="Picture Placeholder 3">
            <a:extLst>
              <a:ext uri="{FF2B5EF4-FFF2-40B4-BE49-F238E27FC236}">
                <a16:creationId xmlns:a16="http://schemas.microsoft.com/office/drawing/2014/main" id="{F091CC3E-CE50-ED48-AE9A-A0AEF9D16657}"/>
              </a:ext>
            </a:extLst>
          </p:cNvPr>
          <p:cNvSpPr>
            <a:spLocks noGrp="1"/>
          </p:cNvSpPr>
          <p:nvPr>
            <p:ph type="pic" sz="quarter" idx="14" hasCustomPrompt="1"/>
          </p:nvPr>
        </p:nvSpPr>
        <p:spPr>
          <a:xfrm>
            <a:off x="720001" y="5140800"/>
            <a:ext cx="4895832" cy="1717200"/>
          </a:xfrm>
        </p:spPr>
        <p:txBody>
          <a:bodyPr anchor="ctr"/>
          <a:lstStyle>
            <a:lvl1pPr algn="ctr">
              <a:defRPr/>
            </a:lvl1pPr>
          </a:lstStyle>
          <a:p>
            <a:r>
              <a:rPr lang="en-US" dirty="0"/>
              <a:t>Insert image here</a:t>
            </a:r>
          </a:p>
        </p:txBody>
      </p:sp>
      <p:sp>
        <p:nvSpPr>
          <p:cNvPr id="16" name="Picture Placeholder 3">
            <a:extLst>
              <a:ext uri="{FF2B5EF4-FFF2-40B4-BE49-F238E27FC236}">
                <a16:creationId xmlns:a16="http://schemas.microsoft.com/office/drawing/2014/main" id="{8FBE944B-B15E-6D42-BF79-08A252874409}"/>
              </a:ext>
            </a:extLst>
          </p:cNvPr>
          <p:cNvSpPr>
            <a:spLocks noGrp="1"/>
          </p:cNvSpPr>
          <p:nvPr>
            <p:ph type="pic" sz="quarter" idx="15" hasCustomPrompt="1"/>
          </p:nvPr>
        </p:nvSpPr>
        <p:spPr>
          <a:xfrm>
            <a:off x="720001" y="3427200"/>
            <a:ext cx="4895832" cy="1717200"/>
          </a:xfrm>
        </p:spPr>
        <p:txBody>
          <a:bodyPr anchor="ctr"/>
          <a:lstStyle>
            <a:lvl1pPr algn="ctr">
              <a:defRPr/>
            </a:lvl1pPr>
          </a:lstStyle>
          <a:p>
            <a:r>
              <a:rPr lang="en-US" dirty="0"/>
              <a:t>Insert image here</a:t>
            </a:r>
          </a:p>
        </p:txBody>
      </p:sp>
      <p:pic>
        <p:nvPicPr>
          <p:cNvPr id="13" name="Picture 12">
            <a:extLst>
              <a:ext uri="{FF2B5EF4-FFF2-40B4-BE49-F238E27FC236}">
                <a16:creationId xmlns:a16="http://schemas.microsoft.com/office/drawing/2014/main" id="{16E146D0-48D7-6449-A4C1-789474A24B3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
        <p:nvSpPr>
          <p:cNvPr id="17" name="Title 1">
            <a:extLst>
              <a:ext uri="{FF2B5EF4-FFF2-40B4-BE49-F238E27FC236}">
                <a16:creationId xmlns:a16="http://schemas.microsoft.com/office/drawing/2014/main" id="{DF60618D-E742-7C4F-8958-FFF3B1231945}"/>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18" name="Text Placeholder 8">
            <a:extLst>
              <a:ext uri="{FF2B5EF4-FFF2-40B4-BE49-F238E27FC236}">
                <a16:creationId xmlns:a16="http://schemas.microsoft.com/office/drawing/2014/main" id="{173C61ED-0CD3-CC42-8249-30B999D77961}"/>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60936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9427" y="476250"/>
            <a:ext cx="6973289"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1999"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79425" y="2166295"/>
            <a:ext cx="6973802"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7959934" y="0"/>
            <a:ext cx="3257207" cy="6858000"/>
          </a:xfrm>
        </p:spPr>
        <p:txBody>
          <a:bodyPr anchor="ctr"/>
          <a:lstStyle>
            <a:lvl1pPr algn="ctr">
              <a:defRPr/>
            </a:lvl1pPr>
          </a:lstStyle>
          <a:p>
            <a:r>
              <a:rPr lang="en-US" dirty="0"/>
              <a:t>Insert image here</a:t>
            </a:r>
          </a:p>
        </p:txBody>
      </p:sp>
      <p:pic>
        <p:nvPicPr>
          <p:cNvPr id="8" name="Picture 7">
            <a:extLst>
              <a:ext uri="{FF2B5EF4-FFF2-40B4-BE49-F238E27FC236}">
                <a16:creationId xmlns:a16="http://schemas.microsoft.com/office/drawing/2014/main" id="{74A21AFD-7BAA-474E-9B21-0EC9E524E5A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1264192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952189" y="0"/>
            <a:ext cx="3257207" cy="6858000"/>
          </a:xfrm>
        </p:spPr>
        <p:txBody>
          <a:bodyPr anchor="ctr"/>
          <a:lstStyle>
            <a:lvl1pPr algn="ctr">
              <a:defRPr/>
            </a:lvl1pPr>
          </a:lstStyle>
          <a:p>
            <a:r>
              <a:rPr lang="en-US" dirty="0"/>
              <a:t>Insert image here</a:t>
            </a:r>
          </a:p>
        </p:txBody>
      </p:sp>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695574" y="476250"/>
            <a:ext cx="7015604"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719183"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695572" y="2166295"/>
            <a:ext cx="7016120"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3A38C3C-44A8-7B49-97F3-18DB98877EB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Tree>
    <p:extLst>
      <p:ext uri="{BB962C8B-B14F-4D97-AF65-F5344CB8AC3E}">
        <p14:creationId xmlns:p14="http://schemas.microsoft.com/office/powerpoint/2010/main" val="25758600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5E00F8-23E4-F74B-8C58-C57BA9DCB080}"/>
              </a:ext>
            </a:extLst>
          </p:cNvPr>
          <p:cNvSpPr/>
          <p:nvPr userDrawn="1"/>
        </p:nvSpPr>
        <p:spPr>
          <a:xfrm rot="10800000">
            <a:off x="478366" y="0"/>
            <a:ext cx="51434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Subtitle 2">
            <a:extLst>
              <a:ext uri="{FF2B5EF4-FFF2-40B4-BE49-F238E27FC236}">
                <a16:creationId xmlns:a16="http://schemas.microsoft.com/office/drawing/2014/main" id="{F1922829-9018-D846-ABC5-C445BD1245C5}"/>
              </a:ext>
            </a:extLst>
          </p:cNvPr>
          <p:cNvSpPr>
            <a:spLocks noGrp="1"/>
          </p:cNvSpPr>
          <p:nvPr>
            <p:ph type="subTitle" idx="1" hasCustomPrompt="1"/>
          </p:nvPr>
        </p:nvSpPr>
        <p:spPr>
          <a:xfrm>
            <a:off x="6121650" y="3682554"/>
            <a:ext cx="5598364" cy="239196"/>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text here</a:t>
            </a:r>
          </a:p>
        </p:txBody>
      </p:sp>
      <p:sp>
        <p:nvSpPr>
          <p:cNvPr id="7" name="Rectangle 6">
            <a:extLst>
              <a:ext uri="{FF2B5EF4-FFF2-40B4-BE49-F238E27FC236}">
                <a16:creationId xmlns:a16="http://schemas.microsoft.com/office/drawing/2014/main" id="{B9725793-DA45-3A4B-9142-B0ECC42BB418}"/>
              </a:ext>
            </a:extLst>
          </p:cNvPr>
          <p:cNvSpPr/>
          <p:nvPr userDrawn="1"/>
        </p:nvSpPr>
        <p:spPr>
          <a:xfrm rot="10800000">
            <a:off x="1557" y="0"/>
            <a:ext cx="47680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itle 1">
            <a:extLst>
              <a:ext uri="{FF2B5EF4-FFF2-40B4-BE49-F238E27FC236}">
                <a16:creationId xmlns:a16="http://schemas.microsoft.com/office/drawing/2014/main" id="{9DC57ACA-9630-8644-802F-4BA04C062E18}"/>
              </a:ext>
            </a:extLst>
          </p:cNvPr>
          <p:cNvSpPr txBox="1">
            <a:spLocks/>
          </p:cNvSpPr>
          <p:nvPr userDrawn="1"/>
        </p:nvSpPr>
        <p:spPr>
          <a:xfrm>
            <a:off x="6096001" y="2935843"/>
            <a:ext cx="5617633" cy="5460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150">
                <a:solidFill>
                  <a:schemeClr val="accent1"/>
                </a:solidFill>
                <a:latin typeface="+mj-lt"/>
                <a:ea typeface="+mj-ea"/>
                <a:cs typeface="+mj-cs"/>
              </a:defRPr>
            </a:lvl1pPr>
          </a:lstStyle>
          <a:p>
            <a:r>
              <a:rPr lang="en-US" sz="4400" dirty="0"/>
              <a:t>Thank you</a:t>
            </a:r>
          </a:p>
        </p:txBody>
      </p:sp>
      <p:pic>
        <p:nvPicPr>
          <p:cNvPr id="10" name="Picture 9">
            <a:extLst>
              <a:ext uri="{FF2B5EF4-FFF2-40B4-BE49-F238E27FC236}">
                <a16:creationId xmlns:a16="http://schemas.microsoft.com/office/drawing/2014/main" id="{8AF83993-A4E8-874F-8106-64D02F6A0681}"/>
              </a:ext>
            </a:extLst>
          </p:cNvPr>
          <p:cNvPicPr>
            <a:picLocks noChangeAspect="1"/>
          </p:cNvPicPr>
          <p:nvPr userDrawn="1"/>
        </p:nvPicPr>
        <p:blipFill>
          <a:blip r:embed="rId2"/>
          <a:stretch>
            <a:fillRect/>
          </a:stretch>
        </p:blipFill>
        <p:spPr>
          <a:xfrm>
            <a:off x="1327719" y="2770920"/>
            <a:ext cx="3131072" cy="1312555"/>
          </a:xfrm>
          <a:prstGeom prst="rect">
            <a:avLst/>
          </a:prstGeom>
        </p:spPr>
      </p:pic>
    </p:spTree>
    <p:extLst>
      <p:ext uri="{BB962C8B-B14F-4D97-AF65-F5344CB8AC3E}">
        <p14:creationId xmlns:p14="http://schemas.microsoft.com/office/powerpoint/2010/main" val="42422608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5E00F8-23E4-F74B-8C58-C57BA9DCB080}"/>
              </a:ext>
            </a:extLst>
          </p:cNvPr>
          <p:cNvSpPr/>
          <p:nvPr userDrawn="1"/>
        </p:nvSpPr>
        <p:spPr>
          <a:xfrm rot="10800000">
            <a:off x="478366" y="0"/>
            <a:ext cx="51434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Subtitle 2">
            <a:extLst>
              <a:ext uri="{FF2B5EF4-FFF2-40B4-BE49-F238E27FC236}">
                <a16:creationId xmlns:a16="http://schemas.microsoft.com/office/drawing/2014/main" id="{F1922829-9018-D846-ABC5-C445BD1245C5}"/>
              </a:ext>
            </a:extLst>
          </p:cNvPr>
          <p:cNvSpPr>
            <a:spLocks noGrp="1"/>
          </p:cNvSpPr>
          <p:nvPr>
            <p:ph type="subTitle" idx="1" hasCustomPrompt="1"/>
          </p:nvPr>
        </p:nvSpPr>
        <p:spPr>
          <a:xfrm>
            <a:off x="6121650" y="3682554"/>
            <a:ext cx="5598364" cy="239196"/>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text here</a:t>
            </a:r>
          </a:p>
        </p:txBody>
      </p:sp>
      <p:sp>
        <p:nvSpPr>
          <p:cNvPr id="7" name="Rectangle 6">
            <a:extLst>
              <a:ext uri="{FF2B5EF4-FFF2-40B4-BE49-F238E27FC236}">
                <a16:creationId xmlns:a16="http://schemas.microsoft.com/office/drawing/2014/main" id="{B9725793-DA45-3A4B-9142-B0ECC42BB418}"/>
              </a:ext>
            </a:extLst>
          </p:cNvPr>
          <p:cNvSpPr/>
          <p:nvPr userDrawn="1"/>
        </p:nvSpPr>
        <p:spPr>
          <a:xfrm rot="10800000">
            <a:off x="1557" y="0"/>
            <a:ext cx="47680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itle 1">
            <a:extLst>
              <a:ext uri="{FF2B5EF4-FFF2-40B4-BE49-F238E27FC236}">
                <a16:creationId xmlns:a16="http://schemas.microsoft.com/office/drawing/2014/main" id="{9DC57ACA-9630-8644-802F-4BA04C062E18}"/>
              </a:ext>
            </a:extLst>
          </p:cNvPr>
          <p:cNvSpPr txBox="1">
            <a:spLocks/>
          </p:cNvSpPr>
          <p:nvPr userDrawn="1"/>
        </p:nvSpPr>
        <p:spPr>
          <a:xfrm>
            <a:off x="6096001" y="2935843"/>
            <a:ext cx="5617633" cy="5460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150">
                <a:solidFill>
                  <a:schemeClr val="accent1"/>
                </a:solidFill>
                <a:latin typeface="+mj-lt"/>
                <a:ea typeface="+mj-ea"/>
                <a:cs typeface="+mj-cs"/>
              </a:defRPr>
            </a:lvl1pPr>
          </a:lstStyle>
          <a:p>
            <a:r>
              <a:rPr lang="en-US" sz="4400" dirty="0"/>
              <a:t>Thank you</a:t>
            </a:r>
          </a:p>
        </p:txBody>
      </p:sp>
      <p:sp>
        <p:nvSpPr>
          <p:cNvPr id="11" name="Rectangle 10">
            <a:extLst>
              <a:ext uri="{FF2B5EF4-FFF2-40B4-BE49-F238E27FC236}">
                <a16:creationId xmlns:a16="http://schemas.microsoft.com/office/drawing/2014/main" id="{3DFF4809-AA81-8A42-BD26-36F0215753B3}"/>
              </a:ext>
            </a:extLst>
          </p:cNvPr>
          <p:cNvSpPr/>
          <p:nvPr userDrawn="1"/>
        </p:nvSpPr>
        <p:spPr>
          <a:xfrm>
            <a:off x="-5353236" y="-789786"/>
            <a:ext cx="5172011" cy="8974781"/>
          </a:xfrm>
          <a:prstGeom prst="rect">
            <a:avLst/>
          </a:prstGeom>
          <a:solidFill>
            <a:schemeClr val="bg2">
              <a:lumMod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t"/>
          <a:lstStyle/>
          <a:p>
            <a:pPr algn="l"/>
            <a:r>
              <a:rPr lang="en-GB" sz="1200" b="1" dirty="0"/>
              <a:t>How to insert your logo:</a:t>
            </a:r>
          </a:p>
          <a:p>
            <a:pPr algn="l"/>
            <a:endParaRPr lang="en-GB" sz="1200" b="1" dirty="0"/>
          </a:p>
          <a:p>
            <a:pPr algn="l"/>
            <a:r>
              <a:rPr lang="en-GB" sz="1200" b="1" dirty="0"/>
              <a:t>1.Click View in the</a:t>
            </a:r>
            <a:r>
              <a:rPr lang="en-GB" sz="1200" b="1" baseline="0" dirty="0"/>
              <a:t> tool bar</a:t>
            </a:r>
          </a:p>
          <a:p>
            <a:pPr algn="l"/>
            <a:r>
              <a:rPr lang="en-GB" sz="1200" b="1" baseline="0" dirty="0"/>
              <a:t> and </a:t>
            </a:r>
            <a:r>
              <a:rPr lang="en-GB" sz="1200" b="1" dirty="0"/>
              <a:t>Turn on guides.</a:t>
            </a:r>
          </a:p>
          <a:p>
            <a:pPr algn="l"/>
            <a:endParaRPr lang="en-GB" sz="1200" b="1" dirty="0"/>
          </a:p>
          <a:p>
            <a:pPr algn="l"/>
            <a:endParaRPr lang="en-GB" sz="1200" b="1" dirty="0"/>
          </a:p>
          <a:p>
            <a:pPr algn="l"/>
            <a:endParaRPr lang="en-GB" sz="1200" b="1" dirty="0"/>
          </a:p>
          <a:p>
            <a:pPr algn="l"/>
            <a:endParaRPr lang="en-GB" sz="1200" b="1" dirty="0"/>
          </a:p>
          <a:p>
            <a:pPr algn="l"/>
            <a:endParaRPr lang="en-GB" sz="1200" b="1" dirty="0"/>
          </a:p>
          <a:p>
            <a:pPr algn="l"/>
            <a:r>
              <a:rPr lang="en-GB" sz="1200" b="1" dirty="0"/>
              <a:t>2.DoubleClick</a:t>
            </a:r>
            <a:r>
              <a:rPr lang="en-GB" sz="1200" b="1" baseline="0" dirty="0"/>
              <a:t> insert school logo</a:t>
            </a:r>
          </a:p>
          <a:p>
            <a:pPr algn="l"/>
            <a:r>
              <a:rPr lang="en-GB" sz="1200" b="1" baseline="0" dirty="0"/>
              <a:t> and select your school logo.</a:t>
            </a:r>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r>
              <a:rPr lang="en-GB" sz="1200" b="1" baseline="0" dirty="0"/>
              <a:t>3. If your School logo does not fit within the box. </a:t>
            </a:r>
          </a:p>
          <a:p>
            <a:pPr algn="l"/>
            <a:r>
              <a:rPr lang="en-GB" sz="1200" b="1" baseline="0" dirty="0"/>
              <a:t>click the format tab (Drawing tool) </a:t>
            </a:r>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r>
              <a:rPr lang="en-GB" sz="1200" b="1" baseline="0" dirty="0"/>
              <a:t>4. Click the drop down arrow on crop and click Fit.</a:t>
            </a:r>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r>
              <a:rPr lang="en-GB" sz="1200" b="1" baseline="0" dirty="0"/>
              <a:t>6. The logo will now be scaled to the correct size.</a:t>
            </a:r>
          </a:p>
          <a:p>
            <a:pPr algn="l"/>
            <a:endParaRPr lang="en-GB" sz="1200" b="1" baseline="0" dirty="0"/>
          </a:p>
          <a:p>
            <a:pPr algn="l"/>
            <a:r>
              <a:rPr lang="en-GB" sz="1200" b="1" baseline="0" dirty="0"/>
              <a:t>7. If you wish to adjust the position use the guide lines as references.</a:t>
            </a:r>
          </a:p>
          <a:p>
            <a:pPr algn="l"/>
            <a:r>
              <a:rPr lang="en-GB" sz="1200" b="1" baseline="0" dirty="0"/>
              <a:t>8. If you wish to remove the guide lines - </a:t>
            </a:r>
            <a:r>
              <a:rPr lang="en-GB" sz="1200" b="1" dirty="0"/>
              <a:t>Click View in the</a:t>
            </a:r>
            <a:r>
              <a:rPr lang="en-GB" sz="1200" b="1" baseline="0" dirty="0"/>
              <a:t> tool bar and T</a:t>
            </a:r>
            <a:r>
              <a:rPr lang="en-GB" sz="1200" b="1" dirty="0"/>
              <a:t>urn off guides</a:t>
            </a:r>
          </a:p>
          <a:p>
            <a:pPr algn="l"/>
            <a:endParaRPr lang="en-GB" sz="1200" b="1" baseline="0" dirty="0"/>
          </a:p>
          <a:p>
            <a:pPr algn="l"/>
            <a:endParaRPr lang="en-GB" sz="1200" b="1" baseline="0" dirty="0"/>
          </a:p>
        </p:txBody>
      </p:sp>
      <p:pic>
        <p:nvPicPr>
          <p:cNvPr id="12" name="Picture 11">
            <a:extLst>
              <a:ext uri="{FF2B5EF4-FFF2-40B4-BE49-F238E27FC236}">
                <a16:creationId xmlns:a16="http://schemas.microsoft.com/office/drawing/2014/main" id="{0B3B1D3A-04FD-AB4F-87AB-7EA926781FE4}"/>
              </a:ext>
            </a:extLst>
          </p:cNvPr>
          <p:cNvPicPr>
            <a:picLocks noChangeAspect="1"/>
          </p:cNvPicPr>
          <p:nvPr userDrawn="1"/>
        </p:nvPicPr>
        <p:blipFill>
          <a:blip r:embed="rId2"/>
          <a:stretch>
            <a:fillRect/>
          </a:stretch>
        </p:blipFill>
        <p:spPr>
          <a:xfrm>
            <a:off x="-3144873" y="-582570"/>
            <a:ext cx="2785017" cy="1309196"/>
          </a:xfrm>
          <a:prstGeom prst="rect">
            <a:avLst/>
          </a:prstGeom>
        </p:spPr>
      </p:pic>
      <p:pic>
        <p:nvPicPr>
          <p:cNvPr id="13" name="Picture 12">
            <a:extLst>
              <a:ext uri="{FF2B5EF4-FFF2-40B4-BE49-F238E27FC236}">
                <a16:creationId xmlns:a16="http://schemas.microsoft.com/office/drawing/2014/main" id="{B64478B7-09F4-2845-B28A-68FCDC9D2F4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3006455" y="1223906"/>
            <a:ext cx="2646599" cy="1601456"/>
          </a:xfrm>
          <a:prstGeom prst="rect">
            <a:avLst/>
          </a:prstGeom>
        </p:spPr>
      </p:pic>
      <p:pic>
        <p:nvPicPr>
          <p:cNvPr id="14" name="Picture 13">
            <a:extLst>
              <a:ext uri="{FF2B5EF4-FFF2-40B4-BE49-F238E27FC236}">
                <a16:creationId xmlns:a16="http://schemas.microsoft.com/office/drawing/2014/main" id="{6BE19D22-DB0A-824B-931A-C9B7076C2B9C}"/>
              </a:ext>
            </a:extLst>
          </p:cNvPr>
          <p:cNvPicPr>
            <a:picLocks noChangeAspect="1"/>
          </p:cNvPicPr>
          <p:nvPr userDrawn="1"/>
        </p:nvPicPr>
        <p:blipFill>
          <a:blip r:embed="rId4"/>
          <a:stretch>
            <a:fillRect/>
          </a:stretch>
        </p:blipFill>
        <p:spPr>
          <a:xfrm>
            <a:off x="-3186753" y="3421638"/>
            <a:ext cx="2821719" cy="1255059"/>
          </a:xfrm>
          <a:prstGeom prst="rect">
            <a:avLst/>
          </a:prstGeom>
        </p:spPr>
      </p:pic>
      <p:pic>
        <p:nvPicPr>
          <p:cNvPr id="15" name="Picture 14">
            <a:extLst>
              <a:ext uri="{FF2B5EF4-FFF2-40B4-BE49-F238E27FC236}">
                <a16:creationId xmlns:a16="http://schemas.microsoft.com/office/drawing/2014/main" id="{72D3F9B7-EA2A-8E4C-8215-1CDF8BE1FFFD}"/>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t="5943" b="9007"/>
          <a:stretch/>
        </p:blipFill>
        <p:spPr>
          <a:xfrm>
            <a:off x="-2767231" y="4981404"/>
            <a:ext cx="2041962" cy="1635273"/>
          </a:xfrm>
          <a:prstGeom prst="rect">
            <a:avLst/>
          </a:prstGeom>
        </p:spPr>
      </p:pic>
      <p:sp>
        <p:nvSpPr>
          <p:cNvPr id="16" name="Picture Placeholder 23">
            <a:extLst>
              <a:ext uri="{FF2B5EF4-FFF2-40B4-BE49-F238E27FC236}">
                <a16:creationId xmlns:a16="http://schemas.microsoft.com/office/drawing/2014/main" id="{02D8F306-3716-EA47-A752-40E85AE69BC6}"/>
              </a:ext>
            </a:extLst>
          </p:cNvPr>
          <p:cNvSpPr>
            <a:spLocks noGrp="1"/>
          </p:cNvSpPr>
          <p:nvPr>
            <p:ph type="pic" sz="quarter" idx="10" hasCustomPrompt="1"/>
          </p:nvPr>
        </p:nvSpPr>
        <p:spPr>
          <a:xfrm>
            <a:off x="1327719" y="2770919"/>
            <a:ext cx="3131072" cy="1312555"/>
          </a:xfrm>
          <a:noFill/>
        </p:spPr>
        <p:txBody>
          <a:bodyPr anchor="ctr">
            <a:noAutofit/>
          </a:bodyPr>
          <a:lstStyle>
            <a:lvl1pPr algn="ctr">
              <a:defRPr sz="1200"/>
            </a:lvl1pPr>
          </a:lstStyle>
          <a:p>
            <a:r>
              <a:rPr lang="en-US" dirty="0"/>
              <a:t>Insert school logo</a:t>
            </a:r>
          </a:p>
        </p:txBody>
      </p:sp>
    </p:spTree>
    <p:extLst>
      <p:ext uri="{BB962C8B-B14F-4D97-AF65-F5344CB8AC3E}">
        <p14:creationId xmlns:p14="http://schemas.microsoft.com/office/powerpoint/2010/main" val="2582514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6F49D8-0B54-4A42-8C2E-8CDBC5042925}"/>
              </a:ext>
            </a:extLst>
          </p:cNvPr>
          <p:cNvPicPr>
            <a:picLocks noChangeAspect="1"/>
          </p:cNvPicPr>
          <p:nvPr userDrawn="1"/>
        </p:nvPicPr>
        <p:blipFill>
          <a:blip r:embed="rId2"/>
          <a:stretch>
            <a:fillRect/>
          </a:stretch>
        </p:blipFill>
        <p:spPr>
          <a:xfrm>
            <a:off x="516057" y="1341358"/>
            <a:ext cx="2575314" cy="1079580"/>
          </a:xfrm>
          <a:prstGeom prst="rect">
            <a:avLst/>
          </a:prstGeom>
        </p:spPr>
      </p:pic>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431132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6F49D8-0B54-4A42-8C2E-8CDBC5042925}"/>
              </a:ext>
            </a:extLst>
          </p:cNvPr>
          <p:cNvPicPr>
            <a:picLocks noChangeAspect="1"/>
          </p:cNvPicPr>
          <p:nvPr userDrawn="1"/>
        </p:nvPicPr>
        <p:blipFill>
          <a:blip r:embed="rId2"/>
          <a:stretch>
            <a:fillRect/>
          </a:stretch>
        </p:blipFill>
        <p:spPr>
          <a:xfrm>
            <a:off x="516057" y="1341358"/>
            <a:ext cx="2575314" cy="1079580"/>
          </a:xfrm>
          <a:prstGeom prst="rect">
            <a:avLst/>
          </a:prstGeom>
        </p:spPr>
      </p:pic>
      <p:sp>
        <p:nvSpPr>
          <p:cNvPr id="2" name="Title 1"/>
          <p:cNvSpPr>
            <a:spLocks noGrp="1"/>
          </p:cNvSpPr>
          <p:nvPr>
            <p:ph type="ctrTitle" hasCustomPrompt="1"/>
          </p:nvPr>
        </p:nvSpPr>
        <p:spPr>
          <a:xfrm>
            <a:off x="478367" y="3024230"/>
            <a:ext cx="11234208"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1195674"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Tree>
    <p:extLst>
      <p:ext uri="{BB962C8B-B14F-4D97-AF65-F5344CB8AC3E}">
        <p14:creationId xmlns:p14="http://schemas.microsoft.com/office/powerpoint/2010/main" val="3707956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BE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E863AD9B-58DB-2E4A-B396-13C72443E10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52411" y="1260162"/>
            <a:ext cx="6480000" cy="1350000"/>
          </a:xfrm>
          <a:prstGeom prst="rect">
            <a:avLst/>
          </a:prstGeom>
        </p:spPr>
      </p:pic>
    </p:spTree>
    <p:extLst>
      <p:ext uri="{BB962C8B-B14F-4D97-AF65-F5344CB8AC3E}">
        <p14:creationId xmlns:p14="http://schemas.microsoft.com/office/powerpoint/2010/main" val="23842341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Slide-LSA">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C3309A-6877-4F51-9212-4360A3B9D113}"/>
              </a:ext>
            </a:extLst>
          </p:cNvPr>
          <p:cNvPicPr>
            <a:picLocks noChangeAspect="1"/>
          </p:cNvPicPr>
          <p:nvPr userDrawn="1"/>
        </p:nvPicPr>
        <p:blipFill>
          <a:blip r:embed="rId2"/>
          <a:stretch>
            <a:fillRect/>
          </a:stretch>
        </p:blipFill>
        <p:spPr>
          <a:xfrm>
            <a:off x="478367" y="1415354"/>
            <a:ext cx="5067992" cy="1021327"/>
          </a:xfrm>
          <a:prstGeom prst="rect">
            <a:avLst/>
          </a:prstGeom>
        </p:spPr>
      </p:pic>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180092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Slide-LS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005E5493-29D3-4C61-8F21-C167D56ADBF4}"/>
              </a:ext>
            </a:extLst>
          </p:cNvPr>
          <p:cNvPicPr>
            <a:picLocks noChangeAspect="1"/>
          </p:cNvPicPr>
          <p:nvPr userDrawn="1"/>
        </p:nvPicPr>
        <p:blipFill>
          <a:blip r:embed="rId2"/>
          <a:stretch>
            <a:fillRect/>
          </a:stretch>
        </p:blipFill>
        <p:spPr>
          <a:xfrm>
            <a:off x="478367" y="1415354"/>
            <a:ext cx="5067992" cy="1021327"/>
          </a:xfrm>
          <a:prstGeom prst="rect">
            <a:avLst/>
          </a:prstGeom>
        </p:spPr>
      </p:pic>
    </p:spTree>
    <p:extLst>
      <p:ext uri="{BB962C8B-B14F-4D97-AF65-F5344CB8AC3E}">
        <p14:creationId xmlns:p14="http://schemas.microsoft.com/office/powerpoint/2010/main" val="33947331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lide-BE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E863AD9B-58DB-2E4A-B396-13C72443E106}"/>
              </a:ext>
            </a:extLst>
          </p:cNvPr>
          <p:cNvPicPr>
            <a:picLocks noChangeAspect="1"/>
          </p:cNvPicPr>
          <p:nvPr userDrawn="1"/>
        </p:nvPicPr>
        <p:blipFill>
          <a:blip r:embed="rId2"/>
          <a:stretch>
            <a:fillRect/>
          </a:stretch>
        </p:blipFill>
        <p:spPr>
          <a:xfrm>
            <a:off x="477537" y="1412312"/>
            <a:ext cx="6480000" cy="1021029"/>
          </a:xfrm>
          <a:prstGeom prst="rect">
            <a:avLst/>
          </a:prstGeom>
        </p:spPr>
      </p:pic>
    </p:spTree>
    <p:extLst>
      <p:ext uri="{BB962C8B-B14F-4D97-AF65-F5344CB8AC3E}">
        <p14:creationId xmlns:p14="http://schemas.microsoft.com/office/powerpoint/2010/main" val="34415742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Slide-BE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6" name="Picture 5">
            <a:extLst>
              <a:ext uri="{FF2B5EF4-FFF2-40B4-BE49-F238E27FC236}">
                <a16:creationId xmlns:a16="http://schemas.microsoft.com/office/drawing/2014/main" id="{02242F33-B733-FC44-9F81-57839D7D3706}"/>
              </a:ext>
            </a:extLst>
          </p:cNvPr>
          <p:cNvPicPr>
            <a:picLocks noChangeAspect="1"/>
          </p:cNvPicPr>
          <p:nvPr userDrawn="1"/>
        </p:nvPicPr>
        <p:blipFill>
          <a:blip r:embed="rId2"/>
          <a:stretch>
            <a:fillRect/>
          </a:stretch>
        </p:blipFill>
        <p:spPr>
          <a:xfrm>
            <a:off x="477537" y="1412312"/>
            <a:ext cx="6480000" cy="1021029"/>
          </a:xfrm>
          <a:prstGeom prst="rect">
            <a:avLst/>
          </a:prstGeom>
        </p:spPr>
      </p:pic>
    </p:spTree>
    <p:extLst>
      <p:ext uri="{BB962C8B-B14F-4D97-AF65-F5344CB8AC3E}">
        <p14:creationId xmlns:p14="http://schemas.microsoft.com/office/powerpoint/2010/main" val="11324459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CA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87E56F37-306D-2046-A71B-EEFE7B45523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4" y="1251018"/>
            <a:ext cx="5217353" cy="1350000"/>
          </a:xfrm>
          <a:prstGeom prst="rect">
            <a:avLst/>
          </a:prstGeom>
        </p:spPr>
      </p:pic>
    </p:spTree>
    <p:extLst>
      <p:ext uri="{BB962C8B-B14F-4D97-AF65-F5344CB8AC3E}">
        <p14:creationId xmlns:p14="http://schemas.microsoft.com/office/powerpoint/2010/main" val="22008911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Slide-CA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7" name="Picture 6">
            <a:extLst>
              <a:ext uri="{FF2B5EF4-FFF2-40B4-BE49-F238E27FC236}">
                <a16:creationId xmlns:a16="http://schemas.microsoft.com/office/drawing/2014/main" id="{9D8E053F-C5C6-0E4F-A7BC-4A8446384D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4" y="1251018"/>
            <a:ext cx="5217353" cy="1350000"/>
          </a:xfrm>
          <a:prstGeom prst="rect">
            <a:avLst/>
          </a:prstGeom>
        </p:spPr>
      </p:pic>
    </p:spTree>
    <p:extLst>
      <p:ext uri="{BB962C8B-B14F-4D97-AF65-F5344CB8AC3E}">
        <p14:creationId xmlns:p14="http://schemas.microsoft.com/office/powerpoint/2010/main" val="11582851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Slide-C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BFC0C46A-C1A8-0E45-935D-D7C890133B6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2" y="1243752"/>
            <a:ext cx="6885001" cy="1350000"/>
          </a:xfrm>
          <a:prstGeom prst="rect">
            <a:avLst/>
          </a:prstGeom>
        </p:spPr>
      </p:pic>
    </p:spTree>
    <p:extLst>
      <p:ext uri="{BB962C8B-B14F-4D97-AF65-F5344CB8AC3E}">
        <p14:creationId xmlns:p14="http://schemas.microsoft.com/office/powerpoint/2010/main" val="36783152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Slide-C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6" name="Picture 5">
            <a:extLst>
              <a:ext uri="{FF2B5EF4-FFF2-40B4-BE49-F238E27FC236}">
                <a16:creationId xmlns:a16="http://schemas.microsoft.com/office/drawing/2014/main" id="{B3DAB93F-6139-9B43-80B2-24A8613DB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2" y="1243752"/>
            <a:ext cx="6885001" cy="1350000"/>
          </a:xfrm>
          <a:prstGeom prst="rect">
            <a:avLst/>
          </a:prstGeom>
        </p:spPr>
      </p:pic>
    </p:spTree>
    <p:extLst>
      <p:ext uri="{BB962C8B-B14F-4D97-AF65-F5344CB8AC3E}">
        <p14:creationId xmlns:p14="http://schemas.microsoft.com/office/powerpoint/2010/main" val="6115199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Slide-CSH">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20D53ECB-4192-9E40-B591-84D9A7FF53A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296765" cy="1350000"/>
          </a:xfrm>
          <a:prstGeom prst="rect">
            <a:avLst/>
          </a:prstGeom>
        </p:spPr>
      </p:pic>
    </p:spTree>
    <p:extLst>
      <p:ext uri="{BB962C8B-B14F-4D97-AF65-F5344CB8AC3E}">
        <p14:creationId xmlns:p14="http://schemas.microsoft.com/office/powerpoint/2010/main" val="17456631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Slide-CSH">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E60AA7B6-822B-8A4E-BD4F-0FE11346017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296765" cy="1350000"/>
          </a:xfrm>
          <a:prstGeom prst="rect">
            <a:avLst/>
          </a:prstGeom>
        </p:spPr>
      </p:pic>
    </p:spTree>
    <p:extLst>
      <p:ext uri="{BB962C8B-B14F-4D97-AF65-F5344CB8AC3E}">
        <p14:creationId xmlns:p14="http://schemas.microsoft.com/office/powerpoint/2010/main" val="2896946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BE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C31C5E7A-3739-844C-858B-49BE50D42C5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52411" y="1260162"/>
            <a:ext cx="6480000" cy="1350000"/>
          </a:xfrm>
          <a:prstGeom prst="rect">
            <a:avLst/>
          </a:prstGeom>
        </p:spPr>
      </p:pic>
    </p:spTree>
    <p:extLst>
      <p:ext uri="{BB962C8B-B14F-4D97-AF65-F5344CB8AC3E}">
        <p14:creationId xmlns:p14="http://schemas.microsoft.com/office/powerpoint/2010/main" val="21232404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lide-CS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C2854A60-B202-314B-9472-E6A24FB3A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6122646" cy="1350000"/>
          </a:xfrm>
          <a:prstGeom prst="rect">
            <a:avLst/>
          </a:prstGeom>
        </p:spPr>
      </p:pic>
    </p:spTree>
    <p:extLst>
      <p:ext uri="{BB962C8B-B14F-4D97-AF65-F5344CB8AC3E}">
        <p14:creationId xmlns:p14="http://schemas.microsoft.com/office/powerpoint/2010/main" val="833203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Slide-CS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6" name="Picture 5">
            <a:extLst>
              <a:ext uri="{FF2B5EF4-FFF2-40B4-BE49-F238E27FC236}">
                <a16:creationId xmlns:a16="http://schemas.microsoft.com/office/drawing/2014/main" id="{8623801C-E283-9D4E-A275-9399A4844C4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6122646" cy="1350000"/>
          </a:xfrm>
          <a:prstGeom prst="rect">
            <a:avLst/>
          </a:prstGeom>
        </p:spPr>
      </p:pic>
    </p:spTree>
    <p:extLst>
      <p:ext uri="{BB962C8B-B14F-4D97-AF65-F5344CB8AC3E}">
        <p14:creationId xmlns:p14="http://schemas.microsoft.com/office/powerpoint/2010/main" val="26636586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Slide-ETH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8F2F003E-53B9-1B4A-8AB7-ADA4171593B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7766470" cy="1350000"/>
          </a:xfrm>
          <a:prstGeom prst="rect">
            <a:avLst/>
          </a:prstGeom>
        </p:spPr>
      </p:pic>
    </p:spTree>
    <p:extLst>
      <p:ext uri="{BB962C8B-B14F-4D97-AF65-F5344CB8AC3E}">
        <p14:creationId xmlns:p14="http://schemas.microsoft.com/office/powerpoint/2010/main" val="20792028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le Slide-ETH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2A9ADA65-B247-2F4F-9F07-94DE9D76FB8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7766470" cy="1350000"/>
          </a:xfrm>
          <a:prstGeom prst="rect">
            <a:avLst/>
          </a:prstGeom>
        </p:spPr>
      </p:pic>
    </p:spTree>
    <p:extLst>
      <p:ext uri="{BB962C8B-B14F-4D97-AF65-F5344CB8AC3E}">
        <p14:creationId xmlns:p14="http://schemas.microsoft.com/office/powerpoint/2010/main" val="19769627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Slide-HC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77AE7264-41E0-0A4A-ACCE-03EAC987324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018824" cy="1350000"/>
          </a:xfrm>
          <a:prstGeom prst="rect">
            <a:avLst/>
          </a:prstGeom>
        </p:spPr>
      </p:pic>
    </p:spTree>
    <p:extLst>
      <p:ext uri="{BB962C8B-B14F-4D97-AF65-F5344CB8AC3E}">
        <p14:creationId xmlns:p14="http://schemas.microsoft.com/office/powerpoint/2010/main" val="37378702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le Slide-HC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7C1F3E8A-2911-744F-86C5-2090C8B1800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018824" cy="1350000"/>
          </a:xfrm>
          <a:prstGeom prst="rect">
            <a:avLst/>
          </a:prstGeom>
        </p:spPr>
      </p:pic>
    </p:spTree>
    <p:extLst>
      <p:ext uri="{BB962C8B-B14F-4D97-AF65-F5344CB8AC3E}">
        <p14:creationId xmlns:p14="http://schemas.microsoft.com/office/powerpoint/2010/main" val="22987992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Slide-LB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5EF56D85-DCF2-0244-8095-BB7D4D26937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638235" cy="1350000"/>
          </a:xfrm>
          <a:prstGeom prst="rect">
            <a:avLst/>
          </a:prstGeom>
        </p:spPr>
      </p:pic>
    </p:spTree>
    <p:extLst>
      <p:ext uri="{BB962C8B-B14F-4D97-AF65-F5344CB8AC3E}">
        <p14:creationId xmlns:p14="http://schemas.microsoft.com/office/powerpoint/2010/main" val="34485025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itle Slide-LB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6" name="Picture 5">
            <a:extLst>
              <a:ext uri="{FF2B5EF4-FFF2-40B4-BE49-F238E27FC236}">
                <a16:creationId xmlns:a16="http://schemas.microsoft.com/office/drawing/2014/main" id="{2E731F61-9392-CC41-BDA9-1F64E38F452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638235" cy="1350000"/>
          </a:xfrm>
          <a:prstGeom prst="rect">
            <a:avLst/>
          </a:prstGeom>
        </p:spPr>
      </p:pic>
    </p:spTree>
    <p:extLst>
      <p:ext uri="{BB962C8B-B14F-4D97-AF65-F5344CB8AC3E}">
        <p14:creationId xmlns:p14="http://schemas.microsoft.com/office/powerpoint/2010/main" val="11841351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LL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D4709C75-416B-9341-96A0-C5F15302828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4725000" cy="1350000"/>
          </a:xfrm>
          <a:prstGeom prst="rect">
            <a:avLst/>
          </a:prstGeom>
        </p:spPr>
      </p:pic>
    </p:spTree>
    <p:extLst>
      <p:ext uri="{BB962C8B-B14F-4D97-AF65-F5344CB8AC3E}">
        <p14:creationId xmlns:p14="http://schemas.microsoft.com/office/powerpoint/2010/main" val="19670510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Slide-LL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670DEA70-DE33-5445-B529-454BFF8F9AB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4725000" cy="1350000"/>
          </a:xfrm>
          <a:prstGeom prst="rect">
            <a:avLst/>
          </a:prstGeom>
        </p:spPr>
      </p:pic>
    </p:spTree>
    <p:extLst>
      <p:ext uri="{BB962C8B-B14F-4D97-AF65-F5344CB8AC3E}">
        <p14:creationId xmlns:p14="http://schemas.microsoft.com/office/powerpoint/2010/main" val="3068786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CA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87E56F37-306D-2046-A71B-EEFE7B45523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4" y="1251018"/>
            <a:ext cx="5217353" cy="1350000"/>
          </a:xfrm>
          <a:prstGeom prst="rect">
            <a:avLst/>
          </a:prstGeom>
        </p:spPr>
      </p:pic>
    </p:spTree>
    <p:extLst>
      <p:ext uri="{BB962C8B-B14F-4D97-AF65-F5344CB8AC3E}">
        <p14:creationId xmlns:p14="http://schemas.microsoft.com/office/powerpoint/2010/main" val="23887076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lide-SocSc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4BAB4A9D-BB00-6C4B-ADD9-3FD6CD3A6855}"/>
              </a:ext>
            </a:extLst>
          </p:cNvPr>
          <p:cNvPicPr>
            <a:picLocks noChangeAspect="1"/>
          </p:cNvPicPr>
          <p:nvPr userDrawn="1"/>
        </p:nvPicPr>
        <p:blipFill>
          <a:blip r:embed="rId2"/>
          <a:stretch>
            <a:fillRect/>
          </a:stretch>
        </p:blipFill>
        <p:spPr>
          <a:xfrm>
            <a:off x="478367" y="1375344"/>
            <a:ext cx="4682736" cy="1057392"/>
          </a:xfrm>
          <a:prstGeom prst="rect">
            <a:avLst/>
          </a:prstGeom>
        </p:spPr>
      </p:pic>
    </p:spTree>
    <p:extLst>
      <p:ext uri="{BB962C8B-B14F-4D97-AF65-F5344CB8AC3E}">
        <p14:creationId xmlns:p14="http://schemas.microsoft.com/office/powerpoint/2010/main" val="34523488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itle Slide-SocSc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D16E4B84-94B2-E043-8F70-0C4051E77329}"/>
              </a:ext>
            </a:extLst>
          </p:cNvPr>
          <p:cNvPicPr>
            <a:picLocks noChangeAspect="1"/>
          </p:cNvPicPr>
          <p:nvPr userDrawn="1"/>
        </p:nvPicPr>
        <p:blipFill>
          <a:blip r:embed="rId2"/>
          <a:stretch>
            <a:fillRect/>
          </a:stretch>
        </p:blipFill>
        <p:spPr>
          <a:xfrm>
            <a:off x="459117" y="1404219"/>
            <a:ext cx="4682736" cy="1057392"/>
          </a:xfrm>
          <a:prstGeom prst="rect">
            <a:avLst/>
          </a:prstGeom>
        </p:spPr>
      </p:pic>
    </p:spTree>
    <p:extLst>
      <p:ext uri="{BB962C8B-B14F-4D97-AF65-F5344CB8AC3E}">
        <p14:creationId xmlns:p14="http://schemas.microsoft.com/office/powerpoint/2010/main" val="40218745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Title Slide-CLIL">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FA2AB0-5664-450F-978C-1DA65A9FF8C2}"/>
              </a:ext>
            </a:extLst>
          </p:cNvPr>
          <p:cNvPicPr>
            <a:picLocks noChangeAspect="1"/>
          </p:cNvPicPr>
          <p:nvPr userDrawn="1"/>
        </p:nvPicPr>
        <p:blipFill>
          <a:blip r:embed="rId2"/>
          <a:stretch>
            <a:fillRect/>
          </a:stretch>
        </p:blipFill>
        <p:spPr>
          <a:xfrm>
            <a:off x="449285" y="1359706"/>
            <a:ext cx="4962291" cy="1146397"/>
          </a:xfrm>
          <a:prstGeom prst="rect">
            <a:avLst/>
          </a:prstGeom>
        </p:spPr>
      </p:pic>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Tree>
    <p:extLst>
      <p:ext uri="{BB962C8B-B14F-4D97-AF65-F5344CB8AC3E}">
        <p14:creationId xmlns:p14="http://schemas.microsoft.com/office/powerpoint/2010/main" val="7566817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8" y="2049229"/>
            <a:ext cx="5617633" cy="2145059"/>
          </a:xfrm>
        </p:spPr>
        <p:txBody>
          <a:bodyPr anchor="b">
            <a:noAutofit/>
          </a:bodyPr>
          <a:lstStyle>
            <a:lvl1pPr algn="l">
              <a:defRPr sz="5400">
                <a:solidFill>
                  <a:schemeClr val="accent1"/>
                </a:solidFill>
              </a:defRPr>
            </a:lvl1pPr>
          </a:lstStyle>
          <a:p>
            <a:r>
              <a:rPr lang="en-US"/>
              <a:t>Insert presentation</a:t>
            </a:r>
            <a:br>
              <a:rPr lang="en-US"/>
            </a:br>
            <a:r>
              <a:rPr lang="en-US"/>
              <a:t>title here</a:t>
            </a:r>
          </a:p>
        </p:txBody>
      </p:sp>
      <p:sp>
        <p:nvSpPr>
          <p:cNvPr id="3" name="Subtitle 2"/>
          <p:cNvSpPr>
            <a:spLocks noGrp="1"/>
          </p:cNvSpPr>
          <p:nvPr>
            <p:ph type="subTitle" idx="1" hasCustomPrompt="1"/>
          </p:nvPr>
        </p:nvSpPr>
        <p:spPr>
          <a:xfrm>
            <a:off x="504017" y="4227740"/>
            <a:ext cx="5598364" cy="58103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AE84AD22-8A60-354E-921E-81B80F3EED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657369" y="2815287"/>
            <a:ext cx="2928743" cy="1227428"/>
          </a:xfrm>
          <a:prstGeom prst="rect">
            <a:avLst/>
          </a:prstGeom>
        </p:spPr>
      </p:pic>
      <p:sp>
        <p:nvSpPr>
          <p:cNvPr id="24" name="Picture Placeholder 23">
            <a:extLst>
              <a:ext uri="{FF2B5EF4-FFF2-40B4-BE49-F238E27FC236}">
                <a16:creationId xmlns:a16="http://schemas.microsoft.com/office/drawing/2014/main" id="{019CF9BC-6E00-604B-880B-7A2220C7C970}"/>
              </a:ext>
            </a:extLst>
          </p:cNvPr>
          <p:cNvSpPr>
            <a:spLocks noGrp="1"/>
          </p:cNvSpPr>
          <p:nvPr>
            <p:ph type="pic" sz="quarter" idx="10" hasCustomPrompt="1"/>
          </p:nvPr>
        </p:nvSpPr>
        <p:spPr>
          <a:xfrm>
            <a:off x="7652991" y="2815287"/>
            <a:ext cx="2922363" cy="1227428"/>
          </a:xfrm>
          <a:noFill/>
        </p:spPr>
        <p:txBody>
          <a:bodyPr anchor="ctr">
            <a:noAutofit/>
          </a:bodyPr>
          <a:lstStyle>
            <a:lvl1pPr algn="ctr">
              <a:defRPr sz="1200"/>
            </a:lvl1pPr>
          </a:lstStyle>
          <a:p>
            <a:r>
              <a:rPr lang="en-US"/>
              <a:t>Insert school logo</a:t>
            </a:r>
          </a:p>
        </p:txBody>
      </p:sp>
    </p:spTree>
    <p:extLst>
      <p:ext uri="{BB962C8B-B14F-4D97-AF65-F5344CB8AC3E}">
        <p14:creationId xmlns:p14="http://schemas.microsoft.com/office/powerpoint/2010/main" val="23029584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8368" y="2528521"/>
            <a:ext cx="10259385" cy="1463133"/>
          </a:xfrm>
        </p:spPr>
        <p:txBody>
          <a:bodyPr anchor="b">
            <a:noAutofit/>
          </a:bodyPr>
          <a:lstStyle>
            <a:lvl1pPr algn="l">
              <a:defRPr sz="5400">
                <a:solidFill>
                  <a:schemeClr val="bg1"/>
                </a:solidFill>
              </a:defRPr>
            </a:lvl1pPr>
          </a:lstStyle>
          <a:p>
            <a:r>
              <a:rPr lang="en-US"/>
              <a:t>Breaker</a:t>
            </a:r>
            <a:br>
              <a:rPr lang="en-US"/>
            </a:br>
            <a:r>
              <a:rPr lang="en-US"/>
              <a:t>heading text</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Breaker sub-heading text</a:t>
            </a:r>
          </a:p>
        </p:txBody>
      </p:sp>
      <p:pic>
        <p:nvPicPr>
          <p:cNvPr id="9" name="Picture 8">
            <a:extLst>
              <a:ext uri="{FF2B5EF4-FFF2-40B4-BE49-F238E27FC236}">
                <a16:creationId xmlns:a16="http://schemas.microsoft.com/office/drawing/2014/main" id="{A124D3B4-35A9-E445-B5B9-0B3FAC17E48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05299" y="1554034"/>
            <a:ext cx="1451155" cy="608329"/>
          </a:xfrm>
          <a:prstGeom prst="rect">
            <a:avLst/>
          </a:prstGeom>
        </p:spPr>
      </p:pic>
    </p:spTree>
    <p:extLst>
      <p:ext uri="{BB962C8B-B14F-4D97-AF65-F5344CB8AC3E}">
        <p14:creationId xmlns:p14="http://schemas.microsoft.com/office/powerpoint/2010/main" val="42492646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8368" y="2528521"/>
            <a:ext cx="10259385" cy="1463133"/>
          </a:xfrm>
        </p:spPr>
        <p:txBody>
          <a:bodyPr anchor="b">
            <a:noAutofit/>
          </a:bodyPr>
          <a:lstStyle>
            <a:lvl1pPr algn="l">
              <a:defRPr sz="5400">
                <a:solidFill>
                  <a:schemeClr val="accent1"/>
                </a:solidFill>
              </a:defRPr>
            </a:lvl1pPr>
          </a:lstStyle>
          <a:p>
            <a:r>
              <a:rPr lang="en-US"/>
              <a:t>Breaker</a:t>
            </a:r>
            <a:br>
              <a:rPr lang="en-US"/>
            </a:br>
            <a:r>
              <a:rPr lang="en-US"/>
              <a:t>heading text</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p:spPr>
        <p:txBody>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Breaker sub-heading text</a:t>
            </a:r>
          </a:p>
        </p:txBody>
      </p:sp>
      <p:pic>
        <p:nvPicPr>
          <p:cNvPr id="11" name="Picture 10">
            <a:extLst>
              <a:ext uri="{FF2B5EF4-FFF2-40B4-BE49-F238E27FC236}">
                <a16:creationId xmlns:a16="http://schemas.microsoft.com/office/drawing/2014/main" id="{67DB614C-41FB-5848-8FB8-F3ACE872926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99882" y="1547287"/>
            <a:ext cx="1440000" cy="603500"/>
          </a:xfrm>
          <a:prstGeom prst="rect">
            <a:avLst/>
          </a:prstGeom>
        </p:spPr>
      </p:pic>
    </p:spTree>
    <p:extLst>
      <p:ext uri="{BB962C8B-B14F-4D97-AF65-F5344CB8AC3E}">
        <p14:creationId xmlns:p14="http://schemas.microsoft.com/office/powerpoint/2010/main" val="34356756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Breaker sub-heading text</a:t>
            </a:r>
          </a:p>
        </p:txBody>
      </p:sp>
      <p:sp>
        <p:nvSpPr>
          <p:cNvPr id="9" name="Title 1">
            <a:extLst>
              <a:ext uri="{FF2B5EF4-FFF2-40B4-BE49-F238E27FC236}">
                <a16:creationId xmlns:a16="http://schemas.microsoft.com/office/drawing/2014/main" id="{5D8298D0-9789-3046-A0BA-E685BD3606A3}"/>
              </a:ext>
            </a:extLst>
          </p:cNvPr>
          <p:cNvSpPr>
            <a:spLocks noGrp="1"/>
          </p:cNvSpPr>
          <p:nvPr>
            <p:ph type="ctrTitle" hasCustomPrompt="1"/>
          </p:nvPr>
        </p:nvSpPr>
        <p:spPr>
          <a:xfrm>
            <a:off x="478368" y="2528521"/>
            <a:ext cx="10259385" cy="1463133"/>
          </a:xfrm>
        </p:spPr>
        <p:txBody>
          <a:bodyPr anchor="b">
            <a:noAutofit/>
          </a:bodyPr>
          <a:lstStyle>
            <a:lvl1pPr algn="l">
              <a:defRPr sz="5400">
                <a:solidFill>
                  <a:schemeClr val="bg1"/>
                </a:solidFill>
              </a:defRPr>
            </a:lvl1pPr>
          </a:lstStyle>
          <a:p>
            <a:r>
              <a:rPr lang="en-US"/>
              <a:t>Breaker</a:t>
            </a:r>
            <a:br>
              <a:rPr lang="en-US"/>
            </a:br>
            <a:r>
              <a:rPr lang="en-US"/>
              <a:t>heading text</a:t>
            </a:r>
          </a:p>
        </p:txBody>
      </p:sp>
      <p:pic>
        <p:nvPicPr>
          <p:cNvPr id="11" name="Picture 10">
            <a:extLst>
              <a:ext uri="{FF2B5EF4-FFF2-40B4-BE49-F238E27FC236}">
                <a16:creationId xmlns:a16="http://schemas.microsoft.com/office/drawing/2014/main" id="{ADB3779A-FBA3-A14F-95B9-92076144D2C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05299" y="1554034"/>
            <a:ext cx="1451155" cy="608329"/>
          </a:xfrm>
          <a:prstGeom prst="rect">
            <a:avLst/>
          </a:prstGeom>
        </p:spPr>
      </p:pic>
    </p:spTree>
    <p:extLst>
      <p:ext uri="{BB962C8B-B14F-4D97-AF65-F5344CB8AC3E}">
        <p14:creationId xmlns:p14="http://schemas.microsoft.com/office/powerpoint/2010/main" val="100026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90185" y="476250"/>
            <a:ext cx="10258326" cy="1315008"/>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90184" y="2166295"/>
            <a:ext cx="10259082" cy="3519286"/>
          </a:xfrm>
        </p:spPr>
        <p:txBody>
          <a:bodyP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84CA2C6E-22DF-9E4C-83C8-B895E4A4484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27679872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03E38F9E-A177-6340-97E3-A4C98AFBA88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
        <p:nvSpPr>
          <p:cNvPr id="11" name="Title 1">
            <a:extLst>
              <a:ext uri="{FF2B5EF4-FFF2-40B4-BE49-F238E27FC236}">
                <a16:creationId xmlns:a16="http://schemas.microsoft.com/office/drawing/2014/main" id="{B7A2E4FD-AD4D-A54B-85F7-DD5E1732C4D4}"/>
              </a:ext>
            </a:extLst>
          </p:cNvPr>
          <p:cNvSpPr>
            <a:spLocks noGrp="1"/>
          </p:cNvSpPr>
          <p:nvPr>
            <p:ph type="ctrTitle" hasCustomPrompt="1"/>
          </p:nvPr>
        </p:nvSpPr>
        <p:spPr>
          <a:xfrm>
            <a:off x="490185" y="476250"/>
            <a:ext cx="10258326" cy="1315008"/>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13" name="Text Placeholder 8">
            <a:extLst>
              <a:ext uri="{FF2B5EF4-FFF2-40B4-BE49-F238E27FC236}">
                <a16:creationId xmlns:a16="http://schemas.microsoft.com/office/drawing/2014/main" id="{D307388E-34B9-704F-9DF7-2F865CB7C5E8}"/>
              </a:ext>
            </a:extLst>
          </p:cNvPr>
          <p:cNvSpPr>
            <a:spLocks noGrp="1"/>
          </p:cNvSpPr>
          <p:nvPr>
            <p:ph type="body" sz="quarter" idx="10"/>
          </p:nvPr>
        </p:nvSpPr>
        <p:spPr>
          <a:xfrm>
            <a:off x="490184" y="2166295"/>
            <a:ext cx="10259082" cy="3519286"/>
          </a:xfrm>
        </p:spPr>
        <p:txBody>
          <a:bodyP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90228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594ACB03-8461-3B4F-A02A-BB456D5DD6E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2280881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CA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7" name="Picture 6">
            <a:extLst>
              <a:ext uri="{FF2B5EF4-FFF2-40B4-BE49-F238E27FC236}">
                <a16:creationId xmlns:a16="http://schemas.microsoft.com/office/drawing/2014/main" id="{9D8E053F-C5C6-0E4F-A7BC-4A8446384D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4" y="1251018"/>
            <a:ext cx="5217353" cy="1350000"/>
          </a:xfrm>
          <a:prstGeom prst="rect">
            <a:avLst/>
          </a:prstGeom>
        </p:spPr>
      </p:pic>
    </p:spTree>
    <p:extLst>
      <p:ext uri="{BB962C8B-B14F-4D97-AF65-F5344CB8AC3E}">
        <p14:creationId xmlns:p14="http://schemas.microsoft.com/office/powerpoint/2010/main" val="5311669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9428" y="476250"/>
            <a:ext cx="5616161"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79425" y="2166295"/>
            <a:ext cx="5616575"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6575256" y="0"/>
            <a:ext cx="4656333" cy="6858000"/>
          </a:xfrm>
        </p:spPr>
        <p:txBody>
          <a:bodyPr anchor="ctr"/>
          <a:lstStyle>
            <a:lvl1pPr algn="ctr">
              <a:defRPr/>
            </a:lvl1pPr>
          </a:lstStyle>
          <a:p>
            <a:r>
              <a:rPr lang="en-US"/>
              <a:t>Insert image here</a:t>
            </a:r>
          </a:p>
        </p:txBody>
      </p:sp>
      <p:pic>
        <p:nvPicPr>
          <p:cNvPr id="8" name="Picture 7">
            <a:extLst>
              <a:ext uri="{FF2B5EF4-FFF2-40B4-BE49-F238E27FC236}">
                <a16:creationId xmlns:a16="http://schemas.microsoft.com/office/drawing/2014/main" id="{A78267D2-0B9C-6141-A0F0-AE806E1FB9C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31905699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719833"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959834" y="0"/>
            <a:ext cx="4656333" cy="6858000"/>
          </a:xfrm>
        </p:spPr>
        <p:txBody>
          <a:bodyPr anchor="ctr"/>
          <a:lstStyle>
            <a:lvl1pPr algn="ctr">
              <a:defRPr/>
            </a:lvl1pPr>
          </a:lstStyle>
          <a:p>
            <a:r>
              <a:rPr lang="en-US"/>
              <a:t>Insert image here</a:t>
            </a:r>
          </a:p>
        </p:txBody>
      </p:sp>
      <p:pic>
        <p:nvPicPr>
          <p:cNvPr id="8" name="Picture 7">
            <a:extLst>
              <a:ext uri="{FF2B5EF4-FFF2-40B4-BE49-F238E27FC236}">
                <a16:creationId xmlns:a16="http://schemas.microsoft.com/office/drawing/2014/main" id="{6A7CC745-F299-CA44-921C-E0C2BC62937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Tree>
    <p:extLst>
      <p:ext uri="{BB962C8B-B14F-4D97-AF65-F5344CB8AC3E}">
        <p14:creationId xmlns:p14="http://schemas.microsoft.com/office/powerpoint/2010/main" val="1568101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Picture Placeholder 3">
            <a:extLst>
              <a:ext uri="{FF2B5EF4-FFF2-40B4-BE49-F238E27FC236}">
                <a16:creationId xmlns:a16="http://schemas.microsoft.com/office/drawing/2014/main" id="{B2A44E0D-AD37-B64A-8087-4B04C08A4454}"/>
              </a:ext>
            </a:extLst>
          </p:cNvPr>
          <p:cNvSpPr>
            <a:spLocks noGrp="1"/>
          </p:cNvSpPr>
          <p:nvPr>
            <p:ph type="pic" sz="quarter" idx="12" hasCustomPrompt="1"/>
          </p:nvPr>
        </p:nvSpPr>
        <p:spPr>
          <a:xfrm>
            <a:off x="720001" y="0"/>
            <a:ext cx="4895832" cy="3430800"/>
          </a:xfrm>
        </p:spPr>
        <p:txBody>
          <a:bodyPr anchor="ctr"/>
          <a:lstStyle>
            <a:lvl1pPr algn="ctr">
              <a:defRPr/>
            </a:lvl1pPr>
          </a:lstStyle>
          <a:p>
            <a:r>
              <a:rPr lang="en-US"/>
              <a:t>Insert image here</a:t>
            </a:r>
          </a:p>
        </p:txBody>
      </p:sp>
      <p:sp>
        <p:nvSpPr>
          <p:cNvPr id="13" name="Picture Placeholder 3">
            <a:extLst>
              <a:ext uri="{FF2B5EF4-FFF2-40B4-BE49-F238E27FC236}">
                <a16:creationId xmlns:a16="http://schemas.microsoft.com/office/drawing/2014/main" id="{AE15AA6C-F6DF-F943-A289-C06A927AF92D}"/>
              </a:ext>
            </a:extLst>
          </p:cNvPr>
          <p:cNvSpPr>
            <a:spLocks noGrp="1"/>
          </p:cNvSpPr>
          <p:nvPr>
            <p:ph type="pic" sz="quarter" idx="13" hasCustomPrompt="1"/>
          </p:nvPr>
        </p:nvSpPr>
        <p:spPr>
          <a:xfrm>
            <a:off x="720001" y="3429000"/>
            <a:ext cx="4895832" cy="3430800"/>
          </a:xfrm>
        </p:spPr>
        <p:txBody>
          <a:bodyPr anchor="ctr"/>
          <a:lstStyle>
            <a:lvl1pPr algn="ctr">
              <a:defRPr/>
            </a:lvl1pPr>
          </a:lstStyle>
          <a:p>
            <a:r>
              <a:rPr lang="en-US"/>
              <a:t>Insert image here</a:t>
            </a:r>
          </a:p>
        </p:txBody>
      </p:sp>
      <p:pic>
        <p:nvPicPr>
          <p:cNvPr id="8" name="Picture 7">
            <a:extLst>
              <a:ext uri="{FF2B5EF4-FFF2-40B4-BE49-F238E27FC236}">
                <a16:creationId xmlns:a16="http://schemas.microsoft.com/office/drawing/2014/main" id="{5F4CED46-6A49-DC4E-B76D-D628758B5AB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
        <p:nvSpPr>
          <p:cNvPr id="14" name="Title 1">
            <a:extLst>
              <a:ext uri="{FF2B5EF4-FFF2-40B4-BE49-F238E27FC236}">
                <a16:creationId xmlns:a16="http://schemas.microsoft.com/office/drawing/2014/main" id="{FD9C2BA4-03E6-EC40-89CA-D2621E7122AB}"/>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15" name="Text Placeholder 8">
            <a:extLst>
              <a:ext uri="{FF2B5EF4-FFF2-40B4-BE49-F238E27FC236}">
                <a16:creationId xmlns:a16="http://schemas.microsoft.com/office/drawing/2014/main" id="{DC448F55-EA63-664C-9AA5-E2C41B606847}"/>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65635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Picture Placeholder 3">
            <a:extLst>
              <a:ext uri="{FF2B5EF4-FFF2-40B4-BE49-F238E27FC236}">
                <a16:creationId xmlns:a16="http://schemas.microsoft.com/office/drawing/2014/main" id="{600F4128-B022-BF49-9B0B-ED727D588C4C}"/>
              </a:ext>
            </a:extLst>
          </p:cNvPr>
          <p:cNvSpPr>
            <a:spLocks noGrp="1"/>
          </p:cNvSpPr>
          <p:nvPr>
            <p:ph type="pic" sz="quarter" idx="11" hasCustomPrompt="1"/>
          </p:nvPr>
        </p:nvSpPr>
        <p:spPr>
          <a:xfrm>
            <a:off x="720001" y="0"/>
            <a:ext cx="4896167" cy="2286000"/>
          </a:xfrm>
        </p:spPr>
        <p:txBody>
          <a:bodyPr anchor="ctr"/>
          <a:lstStyle>
            <a:lvl1pPr algn="ctr">
              <a:defRPr/>
            </a:lvl1pPr>
          </a:lstStyle>
          <a:p>
            <a:r>
              <a:rPr lang="en-US"/>
              <a:t>Insert image here</a:t>
            </a:r>
          </a:p>
        </p:txBody>
      </p:sp>
      <p:sp>
        <p:nvSpPr>
          <p:cNvPr id="11" name="Picture Placeholder 3">
            <a:extLst>
              <a:ext uri="{FF2B5EF4-FFF2-40B4-BE49-F238E27FC236}">
                <a16:creationId xmlns:a16="http://schemas.microsoft.com/office/drawing/2014/main" id="{3768B268-3513-1646-B5F3-B131AA38FB4D}"/>
              </a:ext>
            </a:extLst>
          </p:cNvPr>
          <p:cNvSpPr>
            <a:spLocks noGrp="1"/>
          </p:cNvSpPr>
          <p:nvPr>
            <p:ph type="pic" sz="quarter" idx="12" hasCustomPrompt="1"/>
          </p:nvPr>
        </p:nvSpPr>
        <p:spPr>
          <a:xfrm>
            <a:off x="720001" y="4572000"/>
            <a:ext cx="4896167" cy="2286000"/>
          </a:xfrm>
        </p:spPr>
        <p:txBody>
          <a:bodyPr anchor="ctr"/>
          <a:lstStyle>
            <a:lvl1pPr algn="ctr">
              <a:defRPr/>
            </a:lvl1pPr>
          </a:lstStyle>
          <a:p>
            <a:r>
              <a:rPr lang="en-US"/>
              <a:t>Insert image here</a:t>
            </a:r>
          </a:p>
        </p:txBody>
      </p:sp>
      <p:sp>
        <p:nvSpPr>
          <p:cNvPr id="14" name="Picture Placeholder 3">
            <a:extLst>
              <a:ext uri="{FF2B5EF4-FFF2-40B4-BE49-F238E27FC236}">
                <a16:creationId xmlns:a16="http://schemas.microsoft.com/office/drawing/2014/main" id="{12701770-7835-3041-B7FA-B708B6435CA4}"/>
              </a:ext>
            </a:extLst>
          </p:cNvPr>
          <p:cNvSpPr>
            <a:spLocks noGrp="1"/>
          </p:cNvSpPr>
          <p:nvPr>
            <p:ph type="pic" sz="quarter" idx="13" hasCustomPrompt="1"/>
          </p:nvPr>
        </p:nvSpPr>
        <p:spPr>
          <a:xfrm>
            <a:off x="720001" y="2286000"/>
            <a:ext cx="4896167" cy="2286000"/>
          </a:xfrm>
        </p:spPr>
        <p:txBody>
          <a:bodyPr anchor="ctr"/>
          <a:lstStyle>
            <a:lvl1pPr algn="ctr">
              <a:defRPr/>
            </a:lvl1pPr>
          </a:lstStyle>
          <a:p>
            <a:r>
              <a:rPr lang="en-US"/>
              <a:t>Insert image here</a:t>
            </a:r>
          </a:p>
        </p:txBody>
      </p:sp>
      <p:pic>
        <p:nvPicPr>
          <p:cNvPr id="9" name="Picture 8">
            <a:extLst>
              <a:ext uri="{FF2B5EF4-FFF2-40B4-BE49-F238E27FC236}">
                <a16:creationId xmlns:a16="http://schemas.microsoft.com/office/drawing/2014/main" id="{C1D96674-7D62-874E-89EB-26F574D41F8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
        <p:nvSpPr>
          <p:cNvPr id="13" name="Title 1">
            <a:extLst>
              <a:ext uri="{FF2B5EF4-FFF2-40B4-BE49-F238E27FC236}">
                <a16:creationId xmlns:a16="http://schemas.microsoft.com/office/drawing/2014/main" id="{2FDCFA35-7794-A14F-AE55-7DBF8ECB2A92}"/>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15" name="Text Placeholder 8">
            <a:extLst>
              <a:ext uri="{FF2B5EF4-FFF2-40B4-BE49-F238E27FC236}">
                <a16:creationId xmlns:a16="http://schemas.microsoft.com/office/drawing/2014/main" id="{AC7E622E-1D59-884A-B39E-1D1F251C4AAE}"/>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48913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Picture Placeholder 3">
            <a:extLst>
              <a:ext uri="{FF2B5EF4-FFF2-40B4-BE49-F238E27FC236}">
                <a16:creationId xmlns:a16="http://schemas.microsoft.com/office/drawing/2014/main" id="{EF89479A-879C-FB47-AD26-296CC44EC066}"/>
              </a:ext>
            </a:extLst>
          </p:cNvPr>
          <p:cNvSpPr>
            <a:spLocks noGrp="1"/>
          </p:cNvSpPr>
          <p:nvPr>
            <p:ph type="pic" sz="quarter" idx="12" hasCustomPrompt="1"/>
          </p:nvPr>
        </p:nvSpPr>
        <p:spPr>
          <a:xfrm>
            <a:off x="720001" y="0"/>
            <a:ext cx="4895832" cy="1717200"/>
          </a:xfrm>
        </p:spPr>
        <p:txBody>
          <a:bodyPr anchor="ctr"/>
          <a:lstStyle>
            <a:lvl1pPr algn="ctr">
              <a:defRPr/>
            </a:lvl1pPr>
          </a:lstStyle>
          <a:p>
            <a:r>
              <a:rPr lang="en-US"/>
              <a:t>Insert image here</a:t>
            </a:r>
          </a:p>
        </p:txBody>
      </p:sp>
      <p:sp>
        <p:nvSpPr>
          <p:cNvPr id="14" name="Picture Placeholder 3">
            <a:extLst>
              <a:ext uri="{FF2B5EF4-FFF2-40B4-BE49-F238E27FC236}">
                <a16:creationId xmlns:a16="http://schemas.microsoft.com/office/drawing/2014/main" id="{84323833-A9C0-584F-ADEE-4E223A93396E}"/>
              </a:ext>
            </a:extLst>
          </p:cNvPr>
          <p:cNvSpPr>
            <a:spLocks noGrp="1"/>
          </p:cNvSpPr>
          <p:nvPr>
            <p:ph type="pic" sz="quarter" idx="13" hasCustomPrompt="1"/>
          </p:nvPr>
        </p:nvSpPr>
        <p:spPr>
          <a:xfrm>
            <a:off x="720001" y="1713600"/>
            <a:ext cx="4895832" cy="1717200"/>
          </a:xfrm>
        </p:spPr>
        <p:txBody>
          <a:bodyPr anchor="ctr"/>
          <a:lstStyle>
            <a:lvl1pPr algn="ctr">
              <a:defRPr/>
            </a:lvl1pPr>
          </a:lstStyle>
          <a:p>
            <a:r>
              <a:rPr lang="en-US"/>
              <a:t>Insert image here</a:t>
            </a:r>
          </a:p>
        </p:txBody>
      </p:sp>
      <p:sp>
        <p:nvSpPr>
          <p:cNvPr id="15" name="Picture Placeholder 3">
            <a:extLst>
              <a:ext uri="{FF2B5EF4-FFF2-40B4-BE49-F238E27FC236}">
                <a16:creationId xmlns:a16="http://schemas.microsoft.com/office/drawing/2014/main" id="{F091CC3E-CE50-ED48-AE9A-A0AEF9D16657}"/>
              </a:ext>
            </a:extLst>
          </p:cNvPr>
          <p:cNvSpPr>
            <a:spLocks noGrp="1"/>
          </p:cNvSpPr>
          <p:nvPr>
            <p:ph type="pic" sz="quarter" idx="14" hasCustomPrompt="1"/>
          </p:nvPr>
        </p:nvSpPr>
        <p:spPr>
          <a:xfrm>
            <a:off x="720001" y="5140800"/>
            <a:ext cx="4895832" cy="1717200"/>
          </a:xfrm>
        </p:spPr>
        <p:txBody>
          <a:bodyPr anchor="ctr"/>
          <a:lstStyle>
            <a:lvl1pPr algn="ctr">
              <a:defRPr/>
            </a:lvl1pPr>
          </a:lstStyle>
          <a:p>
            <a:r>
              <a:rPr lang="en-US"/>
              <a:t>Insert image here</a:t>
            </a:r>
          </a:p>
        </p:txBody>
      </p:sp>
      <p:sp>
        <p:nvSpPr>
          <p:cNvPr id="16" name="Picture Placeholder 3">
            <a:extLst>
              <a:ext uri="{FF2B5EF4-FFF2-40B4-BE49-F238E27FC236}">
                <a16:creationId xmlns:a16="http://schemas.microsoft.com/office/drawing/2014/main" id="{8FBE944B-B15E-6D42-BF79-08A252874409}"/>
              </a:ext>
            </a:extLst>
          </p:cNvPr>
          <p:cNvSpPr>
            <a:spLocks noGrp="1"/>
          </p:cNvSpPr>
          <p:nvPr>
            <p:ph type="pic" sz="quarter" idx="15" hasCustomPrompt="1"/>
          </p:nvPr>
        </p:nvSpPr>
        <p:spPr>
          <a:xfrm>
            <a:off x="720001" y="3427200"/>
            <a:ext cx="4895832" cy="1717200"/>
          </a:xfrm>
        </p:spPr>
        <p:txBody>
          <a:bodyPr anchor="ctr"/>
          <a:lstStyle>
            <a:lvl1pPr algn="ctr">
              <a:defRPr/>
            </a:lvl1pPr>
          </a:lstStyle>
          <a:p>
            <a:r>
              <a:rPr lang="en-US"/>
              <a:t>Insert image here</a:t>
            </a:r>
          </a:p>
        </p:txBody>
      </p:sp>
      <p:pic>
        <p:nvPicPr>
          <p:cNvPr id="13" name="Picture 12">
            <a:extLst>
              <a:ext uri="{FF2B5EF4-FFF2-40B4-BE49-F238E27FC236}">
                <a16:creationId xmlns:a16="http://schemas.microsoft.com/office/drawing/2014/main" id="{16E146D0-48D7-6449-A4C1-789474A24B3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
        <p:nvSpPr>
          <p:cNvPr id="17" name="Title 1">
            <a:extLst>
              <a:ext uri="{FF2B5EF4-FFF2-40B4-BE49-F238E27FC236}">
                <a16:creationId xmlns:a16="http://schemas.microsoft.com/office/drawing/2014/main" id="{DF60618D-E742-7C4F-8958-FFF3B1231945}"/>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18" name="Text Placeholder 8">
            <a:extLst>
              <a:ext uri="{FF2B5EF4-FFF2-40B4-BE49-F238E27FC236}">
                <a16:creationId xmlns:a16="http://schemas.microsoft.com/office/drawing/2014/main" id="{173C61ED-0CD3-CC42-8249-30B999D77961}"/>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64596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9427" y="476250"/>
            <a:ext cx="6973289"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1999"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79425" y="2166295"/>
            <a:ext cx="6973802"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7959934" y="0"/>
            <a:ext cx="3257207" cy="6858000"/>
          </a:xfrm>
        </p:spPr>
        <p:txBody>
          <a:bodyPr anchor="ctr"/>
          <a:lstStyle>
            <a:lvl1pPr algn="ctr">
              <a:defRPr/>
            </a:lvl1pPr>
          </a:lstStyle>
          <a:p>
            <a:r>
              <a:rPr lang="en-US"/>
              <a:t>Insert image here</a:t>
            </a:r>
          </a:p>
        </p:txBody>
      </p:sp>
      <p:pic>
        <p:nvPicPr>
          <p:cNvPr id="8" name="Picture 7">
            <a:extLst>
              <a:ext uri="{FF2B5EF4-FFF2-40B4-BE49-F238E27FC236}">
                <a16:creationId xmlns:a16="http://schemas.microsoft.com/office/drawing/2014/main" id="{74A21AFD-7BAA-474E-9B21-0EC9E524E5A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38565997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952189" y="0"/>
            <a:ext cx="3257207" cy="6858000"/>
          </a:xfrm>
        </p:spPr>
        <p:txBody>
          <a:bodyPr anchor="ctr"/>
          <a:lstStyle>
            <a:lvl1pPr algn="ctr">
              <a:defRPr/>
            </a:lvl1pPr>
          </a:lstStyle>
          <a:p>
            <a:r>
              <a:rPr lang="en-US"/>
              <a:t>Insert image here</a:t>
            </a:r>
          </a:p>
        </p:txBody>
      </p:sp>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695574" y="476250"/>
            <a:ext cx="7015604"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719183"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695572" y="2166295"/>
            <a:ext cx="7016120"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3A38C3C-44A8-7B49-97F3-18DB98877EB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Tree>
    <p:extLst>
      <p:ext uri="{BB962C8B-B14F-4D97-AF65-F5344CB8AC3E}">
        <p14:creationId xmlns:p14="http://schemas.microsoft.com/office/powerpoint/2010/main" val="26099542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5E00F8-23E4-F74B-8C58-C57BA9DCB080}"/>
              </a:ext>
            </a:extLst>
          </p:cNvPr>
          <p:cNvSpPr/>
          <p:nvPr userDrawn="1"/>
        </p:nvSpPr>
        <p:spPr>
          <a:xfrm rot="10800000">
            <a:off x="478366" y="0"/>
            <a:ext cx="51434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ubtitle 2">
            <a:extLst>
              <a:ext uri="{FF2B5EF4-FFF2-40B4-BE49-F238E27FC236}">
                <a16:creationId xmlns:a16="http://schemas.microsoft.com/office/drawing/2014/main" id="{F1922829-9018-D846-ABC5-C445BD1245C5}"/>
              </a:ext>
            </a:extLst>
          </p:cNvPr>
          <p:cNvSpPr>
            <a:spLocks noGrp="1"/>
          </p:cNvSpPr>
          <p:nvPr>
            <p:ph type="subTitle" idx="1" hasCustomPrompt="1"/>
          </p:nvPr>
        </p:nvSpPr>
        <p:spPr>
          <a:xfrm>
            <a:off x="6121650" y="3682554"/>
            <a:ext cx="5598364" cy="239196"/>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text here</a:t>
            </a:r>
          </a:p>
        </p:txBody>
      </p:sp>
      <p:sp>
        <p:nvSpPr>
          <p:cNvPr id="7" name="Rectangle 6">
            <a:extLst>
              <a:ext uri="{FF2B5EF4-FFF2-40B4-BE49-F238E27FC236}">
                <a16:creationId xmlns:a16="http://schemas.microsoft.com/office/drawing/2014/main" id="{B9725793-DA45-3A4B-9142-B0ECC42BB418}"/>
              </a:ext>
            </a:extLst>
          </p:cNvPr>
          <p:cNvSpPr/>
          <p:nvPr userDrawn="1"/>
        </p:nvSpPr>
        <p:spPr>
          <a:xfrm rot="10800000">
            <a:off x="1557" y="0"/>
            <a:ext cx="47680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
            <a:extLst>
              <a:ext uri="{FF2B5EF4-FFF2-40B4-BE49-F238E27FC236}">
                <a16:creationId xmlns:a16="http://schemas.microsoft.com/office/drawing/2014/main" id="{9DC57ACA-9630-8644-802F-4BA04C062E18}"/>
              </a:ext>
            </a:extLst>
          </p:cNvPr>
          <p:cNvSpPr txBox="1">
            <a:spLocks/>
          </p:cNvSpPr>
          <p:nvPr userDrawn="1"/>
        </p:nvSpPr>
        <p:spPr>
          <a:xfrm>
            <a:off x="6096001" y="2935843"/>
            <a:ext cx="5617633" cy="5460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150">
                <a:solidFill>
                  <a:schemeClr val="accent1"/>
                </a:solidFill>
                <a:latin typeface="+mj-lt"/>
                <a:ea typeface="+mj-ea"/>
                <a:cs typeface="+mj-cs"/>
              </a:defRPr>
            </a:lvl1pPr>
          </a:lstStyle>
          <a:p>
            <a:r>
              <a:rPr lang="en-US" sz="4400"/>
              <a:t>Thank you</a:t>
            </a:r>
          </a:p>
        </p:txBody>
      </p:sp>
      <p:pic>
        <p:nvPicPr>
          <p:cNvPr id="10" name="Picture 9">
            <a:extLst>
              <a:ext uri="{FF2B5EF4-FFF2-40B4-BE49-F238E27FC236}">
                <a16:creationId xmlns:a16="http://schemas.microsoft.com/office/drawing/2014/main" id="{8AF83993-A4E8-874F-8106-64D02F6A0681}"/>
              </a:ext>
            </a:extLst>
          </p:cNvPr>
          <p:cNvPicPr>
            <a:picLocks noChangeAspect="1"/>
          </p:cNvPicPr>
          <p:nvPr userDrawn="1"/>
        </p:nvPicPr>
        <p:blipFill>
          <a:blip r:embed="rId2"/>
          <a:stretch>
            <a:fillRect/>
          </a:stretch>
        </p:blipFill>
        <p:spPr>
          <a:xfrm>
            <a:off x="1327719" y="2770920"/>
            <a:ext cx="3131072" cy="1312555"/>
          </a:xfrm>
          <a:prstGeom prst="rect">
            <a:avLst/>
          </a:prstGeom>
        </p:spPr>
      </p:pic>
    </p:spTree>
    <p:extLst>
      <p:ext uri="{BB962C8B-B14F-4D97-AF65-F5344CB8AC3E}">
        <p14:creationId xmlns:p14="http://schemas.microsoft.com/office/powerpoint/2010/main" val="1740052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5E00F8-23E4-F74B-8C58-C57BA9DCB080}"/>
              </a:ext>
            </a:extLst>
          </p:cNvPr>
          <p:cNvSpPr/>
          <p:nvPr userDrawn="1"/>
        </p:nvSpPr>
        <p:spPr>
          <a:xfrm rot="10800000">
            <a:off x="478366" y="0"/>
            <a:ext cx="51434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ubtitle 2">
            <a:extLst>
              <a:ext uri="{FF2B5EF4-FFF2-40B4-BE49-F238E27FC236}">
                <a16:creationId xmlns:a16="http://schemas.microsoft.com/office/drawing/2014/main" id="{F1922829-9018-D846-ABC5-C445BD1245C5}"/>
              </a:ext>
            </a:extLst>
          </p:cNvPr>
          <p:cNvSpPr>
            <a:spLocks noGrp="1"/>
          </p:cNvSpPr>
          <p:nvPr>
            <p:ph type="subTitle" idx="1" hasCustomPrompt="1"/>
          </p:nvPr>
        </p:nvSpPr>
        <p:spPr>
          <a:xfrm>
            <a:off x="6121650" y="3682554"/>
            <a:ext cx="5598364" cy="239196"/>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text here</a:t>
            </a:r>
          </a:p>
        </p:txBody>
      </p:sp>
      <p:sp>
        <p:nvSpPr>
          <p:cNvPr id="7" name="Rectangle 6">
            <a:extLst>
              <a:ext uri="{FF2B5EF4-FFF2-40B4-BE49-F238E27FC236}">
                <a16:creationId xmlns:a16="http://schemas.microsoft.com/office/drawing/2014/main" id="{B9725793-DA45-3A4B-9142-B0ECC42BB418}"/>
              </a:ext>
            </a:extLst>
          </p:cNvPr>
          <p:cNvSpPr/>
          <p:nvPr userDrawn="1"/>
        </p:nvSpPr>
        <p:spPr>
          <a:xfrm rot="10800000">
            <a:off x="1557" y="0"/>
            <a:ext cx="47680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
            <a:extLst>
              <a:ext uri="{FF2B5EF4-FFF2-40B4-BE49-F238E27FC236}">
                <a16:creationId xmlns:a16="http://schemas.microsoft.com/office/drawing/2014/main" id="{9DC57ACA-9630-8644-802F-4BA04C062E18}"/>
              </a:ext>
            </a:extLst>
          </p:cNvPr>
          <p:cNvSpPr txBox="1">
            <a:spLocks/>
          </p:cNvSpPr>
          <p:nvPr userDrawn="1"/>
        </p:nvSpPr>
        <p:spPr>
          <a:xfrm>
            <a:off x="6096001" y="2935843"/>
            <a:ext cx="5617633" cy="5460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150">
                <a:solidFill>
                  <a:schemeClr val="accent1"/>
                </a:solidFill>
                <a:latin typeface="+mj-lt"/>
                <a:ea typeface="+mj-ea"/>
                <a:cs typeface="+mj-cs"/>
              </a:defRPr>
            </a:lvl1pPr>
          </a:lstStyle>
          <a:p>
            <a:r>
              <a:rPr lang="en-US" sz="4400"/>
              <a:t>Thank you</a:t>
            </a:r>
          </a:p>
        </p:txBody>
      </p:sp>
      <p:sp>
        <p:nvSpPr>
          <p:cNvPr id="11" name="Rectangle 10">
            <a:extLst>
              <a:ext uri="{FF2B5EF4-FFF2-40B4-BE49-F238E27FC236}">
                <a16:creationId xmlns:a16="http://schemas.microsoft.com/office/drawing/2014/main" id="{3DFF4809-AA81-8A42-BD26-36F0215753B3}"/>
              </a:ext>
            </a:extLst>
          </p:cNvPr>
          <p:cNvSpPr/>
          <p:nvPr userDrawn="1"/>
        </p:nvSpPr>
        <p:spPr>
          <a:xfrm>
            <a:off x="-5353236" y="-789786"/>
            <a:ext cx="5172011" cy="8974781"/>
          </a:xfrm>
          <a:prstGeom prst="rect">
            <a:avLst/>
          </a:prstGeom>
          <a:solidFill>
            <a:schemeClr val="bg2">
              <a:lumMod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t"/>
          <a:lstStyle/>
          <a:p>
            <a:pPr algn="l"/>
            <a:r>
              <a:rPr lang="en-GB" sz="1200" b="1"/>
              <a:t>How to insert your logo:</a:t>
            </a:r>
          </a:p>
          <a:p>
            <a:pPr algn="l"/>
            <a:endParaRPr lang="en-GB" sz="1200" b="1"/>
          </a:p>
          <a:p>
            <a:pPr algn="l"/>
            <a:r>
              <a:rPr lang="en-GB" sz="1200" b="1"/>
              <a:t>1.Click View in the</a:t>
            </a:r>
            <a:r>
              <a:rPr lang="en-GB" sz="1200" b="1" baseline="0"/>
              <a:t> tool bar</a:t>
            </a:r>
          </a:p>
          <a:p>
            <a:pPr algn="l"/>
            <a:r>
              <a:rPr lang="en-GB" sz="1200" b="1" baseline="0"/>
              <a:t> and </a:t>
            </a:r>
            <a:r>
              <a:rPr lang="en-GB" sz="1200" b="1"/>
              <a:t>Turn on guides.</a:t>
            </a:r>
          </a:p>
          <a:p>
            <a:pPr algn="l"/>
            <a:endParaRPr lang="en-GB" sz="1200" b="1"/>
          </a:p>
          <a:p>
            <a:pPr algn="l"/>
            <a:endParaRPr lang="en-GB" sz="1200" b="1"/>
          </a:p>
          <a:p>
            <a:pPr algn="l"/>
            <a:endParaRPr lang="en-GB" sz="1200" b="1"/>
          </a:p>
          <a:p>
            <a:pPr algn="l"/>
            <a:endParaRPr lang="en-GB" sz="1200" b="1"/>
          </a:p>
          <a:p>
            <a:pPr algn="l"/>
            <a:endParaRPr lang="en-GB" sz="1200" b="1"/>
          </a:p>
          <a:p>
            <a:pPr algn="l"/>
            <a:r>
              <a:rPr lang="en-GB" sz="1200" b="1"/>
              <a:t>2.DoubleClick</a:t>
            </a:r>
            <a:r>
              <a:rPr lang="en-GB" sz="1200" b="1" baseline="0"/>
              <a:t> insert school logo</a:t>
            </a:r>
          </a:p>
          <a:p>
            <a:pPr algn="l"/>
            <a:r>
              <a:rPr lang="en-GB" sz="1200" b="1" baseline="0"/>
              <a:t> and select your school logo.</a:t>
            </a:r>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r>
              <a:rPr lang="en-GB" sz="1200" b="1" baseline="0"/>
              <a:t>3. If your School logo does not fit within the box. </a:t>
            </a:r>
          </a:p>
          <a:p>
            <a:pPr algn="l"/>
            <a:r>
              <a:rPr lang="en-GB" sz="1200" b="1" baseline="0"/>
              <a:t>click the format tab (Drawing tool) </a:t>
            </a:r>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r>
              <a:rPr lang="en-GB" sz="1200" b="1" baseline="0"/>
              <a:t>4. Click the drop down arrow on crop and click Fit.</a:t>
            </a:r>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r>
              <a:rPr lang="en-GB" sz="1200" b="1" baseline="0"/>
              <a:t>6. The logo will now be scaled to the correct size.</a:t>
            </a:r>
          </a:p>
          <a:p>
            <a:pPr algn="l"/>
            <a:endParaRPr lang="en-GB" sz="1200" b="1" baseline="0"/>
          </a:p>
          <a:p>
            <a:pPr algn="l"/>
            <a:r>
              <a:rPr lang="en-GB" sz="1200" b="1" baseline="0"/>
              <a:t>7. If you wish to adjust the position use the guide lines as references.</a:t>
            </a:r>
          </a:p>
          <a:p>
            <a:pPr algn="l"/>
            <a:r>
              <a:rPr lang="en-GB" sz="1200" b="1" baseline="0"/>
              <a:t>8. If you wish to remove the guide lines - </a:t>
            </a:r>
            <a:r>
              <a:rPr lang="en-GB" sz="1200" b="1"/>
              <a:t>Click View in the</a:t>
            </a:r>
            <a:r>
              <a:rPr lang="en-GB" sz="1200" b="1" baseline="0"/>
              <a:t> tool bar and T</a:t>
            </a:r>
            <a:r>
              <a:rPr lang="en-GB" sz="1200" b="1"/>
              <a:t>urn off guides</a:t>
            </a:r>
          </a:p>
          <a:p>
            <a:pPr algn="l"/>
            <a:endParaRPr lang="en-GB" sz="1200" b="1" baseline="0"/>
          </a:p>
          <a:p>
            <a:pPr algn="l"/>
            <a:endParaRPr lang="en-GB" sz="1200" b="1" baseline="0"/>
          </a:p>
        </p:txBody>
      </p:sp>
      <p:pic>
        <p:nvPicPr>
          <p:cNvPr id="12" name="Picture 11">
            <a:extLst>
              <a:ext uri="{FF2B5EF4-FFF2-40B4-BE49-F238E27FC236}">
                <a16:creationId xmlns:a16="http://schemas.microsoft.com/office/drawing/2014/main" id="{0B3B1D3A-04FD-AB4F-87AB-7EA926781FE4}"/>
              </a:ext>
            </a:extLst>
          </p:cNvPr>
          <p:cNvPicPr>
            <a:picLocks noChangeAspect="1"/>
          </p:cNvPicPr>
          <p:nvPr userDrawn="1"/>
        </p:nvPicPr>
        <p:blipFill>
          <a:blip r:embed="rId2"/>
          <a:stretch>
            <a:fillRect/>
          </a:stretch>
        </p:blipFill>
        <p:spPr>
          <a:xfrm>
            <a:off x="-3144873" y="-582570"/>
            <a:ext cx="2785017" cy="1309196"/>
          </a:xfrm>
          <a:prstGeom prst="rect">
            <a:avLst/>
          </a:prstGeom>
        </p:spPr>
      </p:pic>
      <p:pic>
        <p:nvPicPr>
          <p:cNvPr id="13" name="Picture 12">
            <a:extLst>
              <a:ext uri="{FF2B5EF4-FFF2-40B4-BE49-F238E27FC236}">
                <a16:creationId xmlns:a16="http://schemas.microsoft.com/office/drawing/2014/main" id="{B64478B7-09F4-2845-B28A-68FCDC9D2F4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3006455" y="1223906"/>
            <a:ext cx="2646599" cy="1601456"/>
          </a:xfrm>
          <a:prstGeom prst="rect">
            <a:avLst/>
          </a:prstGeom>
        </p:spPr>
      </p:pic>
      <p:pic>
        <p:nvPicPr>
          <p:cNvPr id="14" name="Picture 13">
            <a:extLst>
              <a:ext uri="{FF2B5EF4-FFF2-40B4-BE49-F238E27FC236}">
                <a16:creationId xmlns:a16="http://schemas.microsoft.com/office/drawing/2014/main" id="{6BE19D22-DB0A-824B-931A-C9B7076C2B9C}"/>
              </a:ext>
            </a:extLst>
          </p:cNvPr>
          <p:cNvPicPr>
            <a:picLocks noChangeAspect="1"/>
          </p:cNvPicPr>
          <p:nvPr userDrawn="1"/>
        </p:nvPicPr>
        <p:blipFill>
          <a:blip r:embed="rId4"/>
          <a:stretch>
            <a:fillRect/>
          </a:stretch>
        </p:blipFill>
        <p:spPr>
          <a:xfrm>
            <a:off x="-3186753" y="3421638"/>
            <a:ext cx="2821719" cy="1255059"/>
          </a:xfrm>
          <a:prstGeom prst="rect">
            <a:avLst/>
          </a:prstGeom>
        </p:spPr>
      </p:pic>
      <p:pic>
        <p:nvPicPr>
          <p:cNvPr id="15" name="Picture 14">
            <a:extLst>
              <a:ext uri="{FF2B5EF4-FFF2-40B4-BE49-F238E27FC236}">
                <a16:creationId xmlns:a16="http://schemas.microsoft.com/office/drawing/2014/main" id="{72D3F9B7-EA2A-8E4C-8215-1CDF8BE1FFFD}"/>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t="5943" b="9007"/>
          <a:stretch/>
        </p:blipFill>
        <p:spPr>
          <a:xfrm>
            <a:off x="-2767231" y="4981404"/>
            <a:ext cx="2041962" cy="1635273"/>
          </a:xfrm>
          <a:prstGeom prst="rect">
            <a:avLst/>
          </a:prstGeom>
        </p:spPr>
      </p:pic>
      <p:sp>
        <p:nvSpPr>
          <p:cNvPr id="16" name="Picture Placeholder 23">
            <a:extLst>
              <a:ext uri="{FF2B5EF4-FFF2-40B4-BE49-F238E27FC236}">
                <a16:creationId xmlns:a16="http://schemas.microsoft.com/office/drawing/2014/main" id="{02D8F306-3716-EA47-A752-40E85AE69BC6}"/>
              </a:ext>
            </a:extLst>
          </p:cNvPr>
          <p:cNvSpPr>
            <a:spLocks noGrp="1"/>
          </p:cNvSpPr>
          <p:nvPr>
            <p:ph type="pic" sz="quarter" idx="10" hasCustomPrompt="1"/>
          </p:nvPr>
        </p:nvSpPr>
        <p:spPr>
          <a:xfrm>
            <a:off x="1327719" y="2770919"/>
            <a:ext cx="3131072" cy="1312555"/>
          </a:xfrm>
          <a:noFill/>
        </p:spPr>
        <p:txBody>
          <a:bodyPr anchor="ctr">
            <a:noAutofit/>
          </a:bodyPr>
          <a:lstStyle>
            <a:lvl1pPr algn="ctr">
              <a:defRPr sz="1200"/>
            </a:lvl1pPr>
          </a:lstStyle>
          <a:p>
            <a:r>
              <a:rPr lang="en-US"/>
              <a:t>Insert school logo</a:t>
            </a:r>
          </a:p>
        </p:txBody>
      </p:sp>
    </p:spTree>
    <p:extLst>
      <p:ext uri="{BB962C8B-B14F-4D97-AF65-F5344CB8AC3E}">
        <p14:creationId xmlns:p14="http://schemas.microsoft.com/office/powerpoint/2010/main" val="36611482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27BB1-A9C2-4BC5-9D20-09587139B535}"/>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0CC73F38-3786-461A-8FD7-17DF2D94CA58}"/>
              </a:ext>
            </a:extLst>
          </p:cNvPr>
          <p:cNvSpPr>
            <a:spLocks noGrp="1"/>
          </p:cNvSpPr>
          <p:nvPr>
            <p:ph type="sldNum" sz="quarter" idx="10"/>
          </p:nvPr>
        </p:nvSpPr>
        <p:spPr/>
        <p:txBody>
          <a:bodyPr/>
          <a:lstStyle/>
          <a:p>
            <a:fld id="{421CEE38-7211-2049-B4A2-B7F934BB8D5C}" type="slidenum">
              <a:rPr lang="en-US" smtClean="0"/>
              <a:pPr/>
              <a:t>‹#›</a:t>
            </a:fld>
            <a:endParaRPr lang="en-US"/>
          </a:p>
        </p:txBody>
      </p:sp>
    </p:spTree>
    <p:extLst>
      <p:ext uri="{BB962C8B-B14F-4D97-AF65-F5344CB8AC3E}">
        <p14:creationId xmlns:p14="http://schemas.microsoft.com/office/powerpoint/2010/main" val="47245161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CCT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B134D6FB-1ADA-224B-9BC1-60F94428AB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8076176" cy="1350000"/>
          </a:xfrm>
          <a:prstGeom prst="rect">
            <a:avLst/>
          </a:prstGeom>
        </p:spPr>
      </p:pic>
    </p:spTree>
    <p:extLst>
      <p:ext uri="{BB962C8B-B14F-4D97-AF65-F5344CB8AC3E}">
        <p14:creationId xmlns:p14="http://schemas.microsoft.com/office/powerpoint/2010/main" val="24088318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E150D-F704-4863-89F3-669E09B7CEFF}"/>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2518475B-C5E1-4DB3-A96E-1A4BB913E9A7}"/>
              </a:ext>
            </a:extLst>
          </p:cNvPr>
          <p:cNvSpPr>
            <a:spLocks noGrp="1"/>
          </p:cNvSpPr>
          <p:nvPr>
            <p:ph type="sldNum" sz="quarter" idx="10"/>
          </p:nvPr>
        </p:nvSpPr>
        <p:spPr/>
        <p:txBody>
          <a:bodyPr/>
          <a:lstStyle/>
          <a:p>
            <a:fld id="{421CEE38-7211-2049-B4A2-B7F934BB8D5C}" type="slidenum">
              <a:rPr lang="en-US" smtClean="0"/>
              <a:pPr/>
              <a:t>‹#›</a:t>
            </a:fld>
            <a:endParaRPr lang="en-US"/>
          </a:p>
        </p:txBody>
      </p:sp>
      <p:sp>
        <p:nvSpPr>
          <p:cNvPr id="4" name="TextBox 3">
            <a:extLst>
              <a:ext uri="{FF2B5EF4-FFF2-40B4-BE49-F238E27FC236}">
                <a16:creationId xmlns:a16="http://schemas.microsoft.com/office/drawing/2014/main" id="{28906941-EE36-4EF0-9F2F-1AB607681AC1}"/>
              </a:ext>
            </a:extLst>
          </p:cNvPr>
          <p:cNvSpPr txBox="1"/>
          <p:nvPr userDrawn="1"/>
        </p:nvSpPr>
        <p:spPr>
          <a:xfrm>
            <a:off x="444500" y="2017643"/>
            <a:ext cx="10597874" cy="45521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endParaRPr kumimoji="0" lang="en-GB" sz="4400" b="1" i="0" u="none" strike="noStrike" cap="none" spc="0" normalizeH="0" baseline="0">
              <a:ln>
                <a:noFill/>
              </a:ln>
              <a:solidFill>
                <a:srgbClr val="FFFFFF"/>
              </a:solidFill>
              <a:effectLst/>
              <a:uFillTx/>
              <a:latin typeface="Arial"/>
              <a:ea typeface="Arial"/>
              <a:cs typeface="Arial"/>
              <a:sym typeface="Arial"/>
            </a:endParaRPr>
          </a:p>
        </p:txBody>
      </p:sp>
    </p:spTree>
    <p:extLst>
      <p:ext uri="{BB962C8B-B14F-4D97-AF65-F5344CB8AC3E}">
        <p14:creationId xmlns:p14="http://schemas.microsoft.com/office/powerpoint/2010/main" val="724545830"/>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27269534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E80BC-73B6-4489-86EC-AE89701C6927}"/>
              </a:ext>
            </a:extLst>
          </p:cNvPr>
          <p:cNvSpPr>
            <a:spLocks noGrp="1"/>
          </p:cNvSpPr>
          <p:nvPr>
            <p:ph type="title"/>
          </p:nvPr>
        </p:nvSpPr>
        <p:spPr>
          <a:xfrm>
            <a:off x="444500" y="904875"/>
            <a:ext cx="10909300" cy="754063"/>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EEF0C5EC-91FF-4EB9-BFB4-A8773542BD38}"/>
              </a:ext>
            </a:extLst>
          </p:cNvPr>
          <p:cNvSpPr>
            <a:spLocks noGrp="1"/>
          </p:cNvSpPr>
          <p:nvPr>
            <p:ph type="sldNum" sz="quarter" idx="10"/>
          </p:nvPr>
        </p:nvSpPr>
        <p:spPr/>
        <p:txBody>
          <a:bodyPr/>
          <a:lstStyle/>
          <a:p>
            <a:fld id="{421CEE38-7211-2049-B4A2-B7F934BB8D5C}" type="slidenum">
              <a:rPr lang="en-US" smtClean="0"/>
              <a:pPr/>
              <a:t>‹#›</a:t>
            </a:fld>
            <a:endParaRPr lang="en-US"/>
          </a:p>
        </p:txBody>
      </p:sp>
      <p:sp>
        <p:nvSpPr>
          <p:cNvPr id="4" name="Shape 5">
            <a:extLst>
              <a:ext uri="{FF2B5EF4-FFF2-40B4-BE49-F238E27FC236}">
                <a16:creationId xmlns:a16="http://schemas.microsoft.com/office/drawing/2014/main" id="{0E3B5ED8-8060-4522-9717-A36C966543A1}"/>
              </a:ext>
            </a:extLst>
          </p:cNvPr>
          <p:cNvSpPr>
            <a:spLocks noGrp="1"/>
          </p:cNvSpPr>
          <p:nvPr>
            <p:ph idx="1"/>
          </p:nvPr>
        </p:nvSpPr>
        <p:spPr bwMode="auto">
          <a:xfrm>
            <a:off x="838200" y="1870075"/>
            <a:ext cx="10515600" cy="4351338"/>
          </a:xfrm>
          <a:prstGeom prst="rect">
            <a:avLst/>
          </a:prstGeom>
          <a:noFill/>
          <a:ln>
            <a:noFill/>
          </a:ln>
          <a:extLst>
            <a:ext uri="{FAA26D3D-D897-4be2-8F04-BA451C77F1D7}">
              <ma14:placeholderFlag xmlns="" xmlns:ma14="http://schemas.microsoft.com/office/mac/drawingml/2011/main" val="1"/>
            </a:ext>
            <a:ext uri="{C572A759-6A51-4108-AA02-DFA0A04FC94B}">
              <ma14:wrappingTextBox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45718" tIns="45718" rIns="45718" bIns="45718" numCol="1" anchor="t" anchorCtr="0" compatLnSpc="1">
            <a:prstTxWarp prst="textNoShape">
              <a:avLst/>
            </a:prstTxWarp>
          </a:bodyPr>
          <a:lstStyle/>
          <a:p>
            <a:pPr lvl="0"/>
            <a:r>
              <a:rPr lang="en-US">
                <a:sym typeface="Arial" charset="0"/>
              </a:rPr>
              <a:t>Body Level One</a:t>
            </a:r>
          </a:p>
          <a:p>
            <a:pPr lvl="1"/>
            <a:r>
              <a:rPr lang="en-US">
                <a:sym typeface="Arial" charset="0"/>
              </a:rPr>
              <a:t>Body Level Two</a:t>
            </a:r>
          </a:p>
          <a:p>
            <a:pPr lvl="2"/>
            <a:r>
              <a:rPr lang="en-US">
                <a:sym typeface="Arial" charset="0"/>
              </a:rPr>
              <a:t>Body Level Three</a:t>
            </a:r>
          </a:p>
          <a:p>
            <a:pPr lvl="3"/>
            <a:r>
              <a:rPr lang="en-US">
                <a:sym typeface="Arial" charset="0"/>
              </a:rPr>
              <a:t>Body Level Four</a:t>
            </a:r>
          </a:p>
          <a:p>
            <a:pPr lvl="4"/>
            <a:r>
              <a:rPr lang="en-US">
                <a:sym typeface="Arial" charset="0"/>
              </a:rPr>
              <a:t>Body Level Five</a:t>
            </a:r>
          </a:p>
        </p:txBody>
      </p:sp>
    </p:spTree>
    <p:extLst>
      <p:ext uri="{BB962C8B-B14F-4D97-AF65-F5344CB8AC3E}">
        <p14:creationId xmlns:p14="http://schemas.microsoft.com/office/powerpoint/2010/main" val="3979416816"/>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8197" y="1348504"/>
            <a:ext cx="10477112" cy="1143000"/>
          </a:xfrm>
        </p:spPr>
        <p:txBody>
          <a:bodyPr anchor="t"/>
          <a:lstStyle>
            <a:lvl1pPr>
              <a:defRPr sz="3600" baseline="0"/>
            </a:lvl1pPr>
          </a:lstStyle>
          <a:p>
            <a:r>
              <a:rPr lang="en-US"/>
              <a:t>Sample slide title</a:t>
            </a:r>
          </a:p>
        </p:txBody>
      </p:sp>
      <p:sp>
        <p:nvSpPr>
          <p:cNvPr id="3" name="Content Placeholder 2"/>
          <p:cNvSpPr>
            <a:spLocks noGrp="1"/>
          </p:cNvSpPr>
          <p:nvPr>
            <p:ph idx="1" hasCustomPrompt="1"/>
          </p:nvPr>
        </p:nvSpPr>
        <p:spPr>
          <a:xfrm>
            <a:off x="815880" y="2595418"/>
            <a:ext cx="10489429" cy="3805382"/>
          </a:xfrm>
        </p:spPr>
        <p:txBody>
          <a:bodyPr/>
          <a:lstStyle>
            <a:lvl1pPr>
              <a:defRPr/>
            </a:lvl1pPr>
            <a:lvl5pPr>
              <a:defRPr/>
            </a:lvl5pPr>
            <a:lvl6pPr>
              <a:buClr>
                <a:srgbClr val="91278F"/>
              </a:buClr>
              <a:defRPr baseline="0"/>
            </a:lvl6pPr>
            <a:lvl7pPr>
              <a:buClr>
                <a:srgbClr val="41C4DC"/>
              </a:buClr>
              <a:defRPr baseline="0"/>
            </a:lvl7pPr>
            <a:lvl8pPr>
              <a:buClr>
                <a:srgbClr val="EC0B8D"/>
              </a:buClr>
              <a:defRPr baseline="0"/>
            </a:lvl8pPr>
            <a:lvl9pPr>
              <a:buClr>
                <a:srgbClr val="00A890"/>
              </a:buClr>
              <a:defRPr baseline="0"/>
            </a:lvl9pPr>
          </a:lstStyle>
          <a:p>
            <a:pPr lvl="0"/>
            <a:r>
              <a:rPr lang="en-US"/>
              <a:t>Sample body text</a:t>
            </a:r>
          </a:p>
        </p:txBody>
      </p:sp>
    </p:spTree>
    <p:extLst>
      <p:ext uri="{BB962C8B-B14F-4D97-AF65-F5344CB8AC3E}">
        <p14:creationId xmlns:p14="http://schemas.microsoft.com/office/powerpoint/2010/main" val="41266028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1511" y="2246287"/>
            <a:ext cx="10424773" cy="1488064"/>
          </a:xfrm>
        </p:spPr>
        <p:txBody>
          <a:bodyPr anchor="t"/>
          <a:lstStyle>
            <a:lvl1pPr algn="l" rtl="0" eaLnBrk="1" fontAlgn="base" hangingPunct="1">
              <a:lnSpc>
                <a:spcPct val="90000"/>
              </a:lnSpc>
              <a:spcBef>
                <a:spcPct val="0"/>
              </a:spcBef>
              <a:spcAft>
                <a:spcPct val="0"/>
              </a:spcAft>
              <a:defRPr lang="en-US" sz="4000" b="1" baseline="0" dirty="0">
                <a:solidFill>
                  <a:srgbClr val="0084A9"/>
                </a:solidFill>
                <a:latin typeface="+mj-lt"/>
                <a:ea typeface="+mj-ea"/>
                <a:cs typeface="+mj-cs"/>
              </a:defRPr>
            </a:lvl1pPr>
          </a:lstStyle>
          <a:p>
            <a:r>
              <a:rPr lang="en-US"/>
              <a:t>Sample section divider</a:t>
            </a:r>
          </a:p>
        </p:txBody>
      </p:sp>
    </p:spTree>
    <p:extLst>
      <p:ext uri="{BB962C8B-B14F-4D97-AF65-F5344CB8AC3E}">
        <p14:creationId xmlns:p14="http://schemas.microsoft.com/office/powerpoint/2010/main" val="4071289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Inside 1">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508756" y="264792"/>
            <a:ext cx="5105400" cy="734483"/>
          </a:xfrm>
          <a:prstGeom prst="rect">
            <a:avLst/>
          </a:prstGeom>
        </p:spPr>
        <p:txBody>
          <a:bodyPr vert="horz"/>
          <a:lstStyle>
            <a:lvl1pPr marL="0" indent="0">
              <a:buNone/>
              <a:defRPr sz="3733">
                <a:solidFill>
                  <a:srgbClr val="FFFFFF"/>
                </a:solidFill>
                <a:latin typeface="Arial"/>
                <a:cs typeface="Arial"/>
              </a:defRPr>
            </a:lvl1pPr>
          </a:lstStyle>
          <a:p>
            <a:pPr lvl="0"/>
            <a:r>
              <a:rPr lang="en-GB"/>
              <a:t>Title</a:t>
            </a:r>
            <a:endParaRPr lang="en-US"/>
          </a:p>
        </p:txBody>
      </p:sp>
      <p:sp>
        <p:nvSpPr>
          <p:cNvPr id="4" name="Content Placeholder 10"/>
          <p:cNvSpPr>
            <a:spLocks noGrp="1"/>
          </p:cNvSpPr>
          <p:nvPr>
            <p:ph sz="quarter" idx="10" hasCustomPrompt="1"/>
          </p:nvPr>
        </p:nvSpPr>
        <p:spPr>
          <a:xfrm>
            <a:off x="508756" y="1509501"/>
            <a:ext cx="11202571" cy="4513276"/>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
                <a:srgbClr val="A626AA"/>
              </a:buClr>
              <a:buSzTx/>
              <a:buFont typeface="Arial"/>
              <a:buChar char="•"/>
              <a:tabLst/>
              <a:defRPr sz="1867" baseline="0">
                <a:latin typeface="Arial"/>
                <a:cs typeface="Arial"/>
              </a:defRPr>
            </a:lvl1pPr>
            <a:lvl2pPr>
              <a:defRPr sz="1867">
                <a:latin typeface="Arial"/>
                <a:cs typeface="Arial"/>
              </a:defRPr>
            </a:lvl2pPr>
            <a:lvl3pPr>
              <a:defRPr sz="1867">
                <a:latin typeface="Arial"/>
                <a:cs typeface="Arial"/>
              </a:defRPr>
            </a:lvl3pPr>
            <a:lvl4pPr>
              <a:defRPr sz="1867">
                <a:latin typeface="Arial"/>
                <a:cs typeface="Arial"/>
              </a:defRPr>
            </a:lvl4pPr>
            <a:lvl5pPr>
              <a:defRPr sz="1867">
                <a:latin typeface="Arial"/>
                <a:cs typeface="Arial"/>
              </a:defRPr>
            </a:lvl5pPr>
          </a:lstStyle>
          <a:p>
            <a:pPr lvl="0"/>
            <a:r>
              <a:rPr lang="en-GB"/>
              <a:t>  text</a:t>
            </a:r>
          </a:p>
          <a:p>
            <a:pPr lvl="0"/>
            <a:r>
              <a:rPr lang="en-GB"/>
              <a:t>  text</a:t>
            </a:r>
          </a:p>
          <a:p>
            <a:pPr lvl="0"/>
            <a:r>
              <a:rPr lang="en-GB"/>
              <a:t>  text</a:t>
            </a:r>
          </a:p>
        </p:txBody>
      </p:sp>
    </p:spTree>
    <p:extLst>
      <p:ext uri="{BB962C8B-B14F-4D97-AF65-F5344CB8AC3E}">
        <p14:creationId xmlns:p14="http://schemas.microsoft.com/office/powerpoint/2010/main" val="33600085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62000" y="976055"/>
            <a:ext cx="10591800" cy="5200909"/>
          </a:xfrm>
        </p:spPr>
        <p:txBody>
          <a:bodyPr/>
          <a:lstStyle>
            <a:lvl1pPr>
              <a:defRPr>
                <a:solidFill>
                  <a:schemeClr val="bg2">
                    <a:lumMod val="25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4"/>
          <p:cNvSpPr txBox="1">
            <a:spLocks/>
          </p:cNvSpPr>
          <p:nvPr/>
        </p:nvSpPr>
        <p:spPr>
          <a:xfrm>
            <a:off x="10077095" y="6209050"/>
            <a:ext cx="5227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C0224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200"/>
          </a:p>
        </p:txBody>
      </p:sp>
      <p:sp>
        <p:nvSpPr>
          <p:cNvPr id="17" name="Slide Number Placeholder 5"/>
          <p:cNvSpPr>
            <a:spLocks noGrp="1"/>
          </p:cNvSpPr>
          <p:nvPr>
            <p:ph type="sldNum" sz="quarter" idx="12"/>
          </p:nvPr>
        </p:nvSpPr>
        <p:spPr>
          <a:xfrm>
            <a:off x="7831465" y="6300389"/>
            <a:ext cx="2743200" cy="365125"/>
          </a:xfrm>
        </p:spPr>
        <p:txBody>
          <a:bodyPr/>
          <a:lstStyle>
            <a:lvl1pPr>
              <a:defRPr sz="1000">
                <a:solidFill>
                  <a:schemeClr val="bg2">
                    <a:lumMod val="50000"/>
                  </a:schemeClr>
                </a:solidFill>
              </a:defRPr>
            </a:lvl1pPr>
          </a:lstStyle>
          <a:p>
            <a:fld id="{9121FBF8-558B-458C-A707-84DE0F67C4BD}" type="slidenum">
              <a:rPr lang="en-GB" smtClean="0"/>
              <a:pPr/>
              <a:t>‹#›</a:t>
            </a:fld>
            <a:endParaRPr lang="en-GB"/>
          </a:p>
        </p:txBody>
      </p:sp>
      <p:sp>
        <p:nvSpPr>
          <p:cNvPr id="5" name="Title 4"/>
          <p:cNvSpPr>
            <a:spLocks noGrp="1"/>
          </p:cNvSpPr>
          <p:nvPr>
            <p:ph type="title"/>
          </p:nvPr>
        </p:nvSpPr>
        <p:spPr>
          <a:xfrm>
            <a:off x="838200" y="365127"/>
            <a:ext cx="10515600" cy="284446"/>
          </a:xfrm>
        </p:spPr>
        <p:txBody>
          <a:bodyPr>
            <a:noAutofit/>
          </a:bodyPr>
          <a:lstStyle>
            <a:lvl1pPr>
              <a:defRPr sz="4000"/>
            </a:lvl1pPr>
          </a:lstStyle>
          <a:p>
            <a:r>
              <a:rPr lang="en-US"/>
              <a:t>Click to edit Master title style</a:t>
            </a:r>
            <a:endParaRPr lang="en-GB"/>
          </a:p>
        </p:txBody>
      </p:sp>
    </p:spTree>
    <p:extLst>
      <p:ext uri="{BB962C8B-B14F-4D97-AF65-F5344CB8AC3E}">
        <p14:creationId xmlns:p14="http://schemas.microsoft.com/office/powerpoint/2010/main" val="41833597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11/16/23</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extLst>
      <p:ext uri="{BB962C8B-B14F-4D97-AF65-F5344CB8AC3E}">
        <p14:creationId xmlns:p14="http://schemas.microsoft.com/office/powerpoint/2010/main" val="29598227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6F49D8-0B54-4A42-8C2E-8CDBC5042925}"/>
              </a:ext>
            </a:extLst>
          </p:cNvPr>
          <p:cNvPicPr>
            <a:picLocks noChangeAspect="1"/>
          </p:cNvPicPr>
          <p:nvPr userDrawn="1"/>
        </p:nvPicPr>
        <p:blipFill>
          <a:blip r:embed="rId2"/>
          <a:stretch>
            <a:fillRect/>
          </a:stretch>
        </p:blipFill>
        <p:spPr>
          <a:xfrm>
            <a:off x="516057" y="1341358"/>
            <a:ext cx="2575314" cy="1079580"/>
          </a:xfrm>
          <a:prstGeom prst="rect">
            <a:avLst/>
          </a:prstGeom>
        </p:spPr>
      </p:pic>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764640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6F49D8-0B54-4A42-8C2E-8CDBC5042925}"/>
              </a:ext>
            </a:extLst>
          </p:cNvPr>
          <p:cNvPicPr>
            <a:picLocks noChangeAspect="1"/>
          </p:cNvPicPr>
          <p:nvPr userDrawn="1"/>
        </p:nvPicPr>
        <p:blipFill>
          <a:blip r:embed="rId2"/>
          <a:stretch>
            <a:fillRect/>
          </a:stretch>
        </p:blipFill>
        <p:spPr>
          <a:xfrm>
            <a:off x="516057" y="1341358"/>
            <a:ext cx="2575314" cy="1079580"/>
          </a:xfrm>
          <a:prstGeom prst="rect">
            <a:avLst/>
          </a:prstGeom>
        </p:spPr>
      </p:pic>
      <p:sp>
        <p:nvSpPr>
          <p:cNvPr id="2" name="Title 1"/>
          <p:cNvSpPr>
            <a:spLocks noGrp="1"/>
          </p:cNvSpPr>
          <p:nvPr>
            <p:ph type="ctrTitle" hasCustomPrompt="1"/>
          </p:nvPr>
        </p:nvSpPr>
        <p:spPr>
          <a:xfrm>
            <a:off x="478367" y="3024230"/>
            <a:ext cx="11234208"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1195674"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Tree>
    <p:extLst>
      <p:ext uri="{BB962C8B-B14F-4D97-AF65-F5344CB8AC3E}">
        <p14:creationId xmlns:p14="http://schemas.microsoft.com/office/powerpoint/2010/main" val="2733082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9" Type="http://schemas.openxmlformats.org/officeDocument/2006/relationships/slideLayout" Target="../slideLayouts/slideLayout86.xml"/><Relationship Id="rId21" Type="http://schemas.openxmlformats.org/officeDocument/2006/relationships/slideLayout" Target="../slideLayouts/slideLayout68.xml"/><Relationship Id="rId34" Type="http://schemas.openxmlformats.org/officeDocument/2006/relationships/slideLayout" Target="../slideLayouts/slideLayout81.xml"/><Relationship Id="rId42" Type="http://schemas.openxmlformats.org/officeDocument/2006/relationships/slideLayout" Target="../slideLayouts/slideLayout89.xml"/><Relationship Id="rId47" Type="http://schemas.openxmlformats.org/officeDocument/2006/relationships/slideLayout" Target="../slideLayouts/slideLayout94.xml"/><Relationship Id="rId50" Type="http://schemas.openxmlformats.org/officeDocument/2006/relationships/slideLayout" Target="../slideLayouts/slideLayout97.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9" Type="http://schemas.openxmlformats.org/officeDocument/2006/relationships/slideLayout" Target="../slideLayouts/slideLayout76.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slideLayout" Target="../slideLayouts/slideLayout79.xml"/><Relationship Id="rId37" Type="http://schemas.openxmlformats.org/officeDocument/2006/relationships/slideLayout" Target="../slideLayouts/slideLayout84.xml"/><Relationship Id="rId40" Type="http://schemas.openxmlformats.org/officeDocument/2006/relationships/slideLayout" Target="../slideLayouts/slideLayout87.xml"/><Relationship Id="rId45" Type="http://schemas.openxmlformats.org/officeDocument/2006/relationships/slideLayout" Target="../slideLayouts/slideLayout92.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slideLayout" Target="../slideLayouts/slideLayout83.xml"/><Relationship Id="rId49" Type="http://schemas.openxmlformats.org/officeDocument/2006/relationships/slideLayout" Target="../slideLayouts/slideLayout96.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4" Type="http://schemas.openxmlformats.org/officeDocument/2006/relationships/slideLayout" Target="../slideLayouts/slideLayout91.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35" Type="http://schemas.openxmlformats.org/officeDocument/2006/relationships/slideLayout" Target="../slideLayouts/slideLayout82.xml"/><Relationship Id="rId43" Type="http://schemas.openxmlformats.org/officeDocument/2006/relationships/slideLayout" Target="../slideLayouts/slideLayout90.xml"/><Relationship Id="rId48" Type="http://schemas.openxmlformats.org/officeDocument/2006/relationships/slideLayout" Target="../slideLayouts/slideLayout95.xml"/><Relationship Id="rId8" Type="http://schemas.openxmlformats.org/officeDocument/2006/relationships/slideLayout" Target="../slideLayouts/slideLayout55.xml"/><Relationship Id="rId51" Type="http://schemas.openxmlformats.org/officeDocument/2006/relationships/theme" Target="../theme/theme3.xml"/><Relationship Id="rId3" Type="http://schemas.openxmlformats.org/officeDocument/2006/relationships/slideLayout" Target="../slideLayouts/slideLayout50.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38" Type="http://schemas.openxmlformats.org/officeDocument/2006/relationships/slideLayout" Target="../slideLayouts/slideLayout85.xml"/><Relationship Id="rId46" Type="http://schemas.openxmlformats.org/officeDocument/2006/relationships/slideLayout" Target="../slideLayouts/slideLayout93.xml"/><Relationship Id="rId20" Type="http://schemas.openxmlformats.org/officeDocument/2006/relationships/slideLayout" Target="../slideLayouts/slideLayout67.xml"/><Relationship Id="rId41" Type="http://schemas.openxmlformats.org/officeDocument/2006/relationships/slideLayout" Target="../slideLayouts/slideLayout88.xml"/><Relationship Id="rId1" Type="http://schemas.openxmlformats.org/officeDocument/2006/relationships/slideLayout" Target="../slideLayouts/slideLayout48.xml"/><Relationship Id="rId6"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26" Type="http://schemas.openxmlformats.org/officeDocument/2006/relationships/slideLayout" Target="../slideLayouts/slideLayout123.xml"/><Relationship Id="rId39" Type="http://schemas.openxmlformats.org/officeDocument/2006/relationships/slideLayout" Target="../slideLayouts/slideLayout136.xml"/><Relationship Id="rId21" Type="http://schemas.openxmlformats.org/officeDocument/2006/relationships/slideLayout" Target="../slideLayouts/slideLayout118.xml"/><Relationship Id="rId34" Type="http://schemas.openxmlformats.org/officeDocument/2006/relationships/slideLayout" Target="../slideLayouts/slideLayout131.xml"/><Relationship Id="rId42" Type="http://schemas.openxmlformats.org/officeDocument/2006/relationships/slideLayout" Target="../slideLayouts/slideLayout139.xml"/><Relationship Id="rId47" Type="http://schemas.openxmlformats.org/officeDocument/2006/relationships/theme" Target="../theme/theme4.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9" Type="http://schemas.openxmlformats.org/officeDocument/2006/relationships/slideLayout" Target="../slideLayouts/slideLayout126.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24" Type="http://schemas.openxmlformats.org/officeDocument/2006/relationships/slideLayout" Target="../slideLayouts/slideLayout121.xml"/><Relationship Id="rId32" Type="http://schemas.openxmlformats.org/officeDocument/2006/relationships/slideLayout" Target="../slideLayouts/slideLayout129.xml"/><Relationship Id="rId37" Type="http://schemas.openxmlformats.org/officeDocument/2006/relationships/slideLayout" Target="../slideLayouts/slideLayout134.xml"/><Relationship Id="rId40" Type="http://schemas.openxmlformats.org/officeDocument/2006/relationships/slideLayout" Target="../slideLayouts/slideLayout137.xml"/><Relationship Id="rId45" Type="http://schemas.openxmlformats.org/officeDocument/2006/relationships/slideLayout" Target="../slideLayouts/slideLayout142.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28" Type="http://schemas.openxmlformats.org/officeDocument/2006/relationships/slideLayout" Target="../slideLayouts/slideLayout125.xml"/><Relationship Id="rId36" Type="http://schemas.openxmlformats.org/officeDocument/2006/relationships/slideLayout" Target="../slideLayouts/slideLayout133.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31" Type="http://schemas.openxmlformats.org/officeDocument/2006/relationships/slideLayout" Target="../slideLayouts/slideLayout128.xml"/><Relationship Id="rId44" Type="http://schemas.openxmlformats.org/officeDocument/2006/relationships/slideLayout" Target="../slideLayouts/slideLayout141.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 Id="rId27" Type="http://schemas.openxmlformats.org/officeDocument/2006/relationships/slideLayout" Target="../slideLayouts/slideLayout124.xml"/><Relationship Id="rId30" Type="http://schemas.openxmlformats.org/officeDocument/2006/relationships/slideLayout" Target="../slideLayouts/slideLayout127.xml"/><Relationship Id="rId35" Type="http://schemas.openxmlformats.org/officeDocument/2006/relationships/slideLayout" Target="../slideLayouts/slideLayout132.xml"/><Relationship Id="rId43" Type="http://schemas.openxmlformats.org/officeDocument/2006/relationships/slideLayout" Target="../slideLayouts/slideLayout140.xml"/><Relationship Id="rId8" Type="http://schemas.openxmlformats.org/officeDocument/2006/relationships/slideLayout" Target="../slideLayouts/slideLayout105.xml"/><Relationship Id="rId3" Type="http://schemas.openxmlformats.org/officeDocument/2006/relationships/slideLayout" Target="../slideLayouts/slideLayout100.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slideLayout" Target="../slideLayouts/slideLayout122.xml"/><Relationship Id="rId33" Type="http://schemas.openxmlformats.org/officeDocument/2006/relationships/slideLayout" Target="../slideLayouts/slideLayout130.xml"/><Relationship Id="rId38" Type="http://schemas.openxmlformats.org/officeDocument/2006/relationships/slideLayout" Target="../slideLayouts/slideLayout135.xml"/><Relationship Id="rId46" Type="http://schemas.openxmlformats.org/officeDocument/2006/relationships/slideLayout" Target="../slideLayouts/slideLayout143.xml"/><Relationship Id="rId20" Type="http://schemas.openxmlformats.org/officeDocument/2006/relationships/slideLayout" Target="../slideLayouts/slideLayout117.xml"/><Relationship Id="rId41" Type="http://schemas.openxmlformats.org/officeDocument/2006/relationships/slideLayout" Target="../slideLayouts/slideLayout1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83850"/>
            <a:ext cx="11234209" cy="1325563"/>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79425" y="1944348"/>
            <a:ext cx="11234209" cy="4437402"/>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6370200"/>
      </p:ext>
    </p:extLst>
  </p:cSld>
  <p:clrMap bg1="lt1" tx1="dk1" bg2="lt2" tx2="dk2" accent1="accent1" accent2="accent2" accent3="accent3" accent4="accent4" accent5="accent5" accent6="accent6" hlink="hlink" folHlink="folHlink"/>
  <p:sldLayoutIdLst>
    <p:sldLayoutId id="2147483663" r:id="rId1"/>
    <p:sldLayoutId id="2147483679"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 id="2147483712" r:id="rId30"/>
    <p:sldLayoutId id="2147483714" r:id="rId31"/>
    <p:sldLayoutId id="2147483664" r:id="rId32"/>
    <p:sldLayoutId id="2147483665" r:id="rId33"/>
    <p:sldLayoutId id="2147483666" r:id="rId34"/>
    <p:sldLayoutId id="2147483667" r:id="rId35"/>
    <p:sldLayoutId id="2147483668" r:id="rId36"/>
    <p:sldLayoutId id="2147483669" r:id="rId37"/>
    <p:sldLayoutId id="2147483670" r:id="rId38"/>
    <p:sldLayoutId id="2147483671" r:id="rId39"/>
    <p:sldLayoutId id="2147483672" r:id="rId40"/>
    <p:sldLayoutId id="2147483673" r:id="rId41"/>
    <p:sldLayoutId id="2147483674" r:id="rId42"/>
    <p:sldLayoutId id="2147483675" r:id="rId43"/>
    <p:sldLayoutId id="2147483676" r:id="rId44"/>
    <p:sldLayoutId id="2147483677" r:id="rId45"/>
    <p:sldLayoutId id="2147483678" r:id="rId46"/>
    <p:sldLayoutId id="2147483682" r:id="rId47"/>
  </p:sldLayoutIdLst>
  <p:txStyles>
    <p:titleStyle>
      <a:lvl1pPr algn="l" defTabSz="914400" rtl="0" eaLnBrk="1" latinLnBrk="0" hangingPunct="1">
        <a:lnSpc>
          <a:spcPct val="90000"/>
        </a:lnSpc>
        <a:spcBef>
          <a:spcPct val="0"/>
        </a:spcBef>
        <a:buNone/>
        <a:defRPr sz="4400" b="1" kern="1200" spc="-15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800"/>
        </a:spcAft>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pos="7378" userDrawn="1">
          <p15:clr>
            <a:srgbClr val="F26B43"/>
          </p15:clr>
        </p15:guide>
        <p15:guide id="4" pos="302" userDrawn="1">
          <p15:clr>
            <a:srgbClr val="F26B43"/>
          </p15:clr>
        </p15:guide>
        <p15:guide id="5" orient="horz" pos="4020" userDrawn="1">
          <p15:clr>
            <a:srgbClr val="F26B43"/>
          </p15:clr>
        </p15:guide>
        <p15:guide id="6" orient="horz" pos="300" userDrawn="1">
          <p15:clr>
            <a:srgbClr val="F26B43"/>
          </p15:clr>
        </p15:guide>
        <p15:guide id="8" orient="horz" pos="2795">
          <p15:clr>
            <a:srgbClr val="F26B43"/>
          </p15:clr>
        </p15:guide>
        <p15:guide id="9" orient="horz" pos="152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83850"/>
            <a:ext cx="11234209" cy="1325563"/>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79425" y="1944348"/>
            <a:ext cx="11234209" cy="4437402"/>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314709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b="1" kern="1200" spc="-15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800"/>
        </a:spcAft>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7378">
          <p15:clr>
            <a:srgbClr val="F26B43"/>
          </p15:clr>
        </p15:guide>
        <p15:guide id="4" pos="302">
          <p15:clr>
            <a:srgbClr val="F26B43"/>
          </p15:clr>
        </p15:guide>
        <p15:guide id="5" orient="horz" pos="4020">
          <p15:clr>
            <a:srgbClr val="F26B43"/>
          </p15:clr>
        </p15:guide>
        <p15:guide id="6" orient="horz" pos="300">
          <p15:clr>
            <a:srgbClr val="F26B43"/>
          </p15:clr>
        </p15:guide>
        <p15:guide id="8" orient="horz" pos="2795">
          <p15:clr>
            <a:srgbClr val="F26B43"/>
          </p15:clr>
        </p15:guide>
        <p15:guide id="9" orient="horz" pos="152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83850"/>
            <a:ext cx="11234209" cy="1325563"/>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479425" y="1944348"/>
            <a:ext cx="11234209" cy="443740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321734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 id="2147483748" r:id="rId33"/>
    <p:sldLayoutId id="2147483749" r:id="rId34"/>
    <p:sldLayoutId id="2147483750" r:id="rId35"/>
    <p:sldLayoutId id="2147483751" r:id="rId36"/>
    <p:sldLayoutId id="2147483752" r:id="rId37"/>
    <p:sldLayoutId id="2147483753" r:id="rId38"/>
    <p:sldLayoutId id="2147483754" r:id="rId39"/>
    <p:sldLayoutId id="2147483755" r:id="rId40"/>
    <p:sldLayoutId id="2147483756" r:id="rId41"/>
    <p:sldLayoutId id="2147483757" r:id="rId42"/>
    <p:sldLayoutId id="2147483758" r:id="rId43"/>
    <p:sldLayoutId id="2147483759" r:id="rId44"/>
    <p:sldLayoutId id="2147483761" r:id="rId45"/>
    <p:sldLayoutId id="2147483762" r:id="rId46"/>
    <p:sldLayoutId id="2147483763" r:id="rId47"/>
    <p:sldLayoutId id="2147483764" r:id="rId48"/>
    <p:sldLayoutId id="2147483765" r:id="rId49"/>
    <p:sldLayoutId id="2147483766" r:id="rId50"/>
  </p:sldLayoutIdLst>
  <p:txStyles>
    <p:titleStyle>
      <a:lvl1pPr algn="l" defTabSz="914400" rtl="0" eaLnBrk="1" latinLnBrk="0" hangingPunct="1">
        <a:lnSpc>
          <a:spcPct val="90000"/>
        </a:lnSpc>
        <a:spcBef>
          <a:spcPct val="0"/>
        </a:spcBef>
        <a:buNone/>
        <a:defRPr sz="4400" b="1" kern="1200" spc="-15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800"/>
        </a:spcAft>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7378">
          <p15:clr>
            <a:srgbClr val="F26B43"/>
          </p15:clr>
        </p15:guide>
        <p15:guide id="4" pos="302">
          <p15:clr>
            <a:srgbClr val="F26B43"/>
          </p15:clr>
        </p15:guide>
        <p15:guide id="5" orient="horz" pos="4020">
          <p15:clr>
            <a:srgbClr val="F26B43"/>
          </p15:clr>
        </p15:guide>
        <p15:guide id="6" orient="horz" pos="300">
          <p15:clr>
            <a:srgbClr val="F26B43"/>
          </p15:clr>
        </p15:guide>
        <p15:guide id="8" orient="horz" pos="2795">
          <p15:clr>
            <a:srgbClr val="F26B43"/>
          </p15:clr>
        </p15:guide>
        <p15:guide id="9" orient="horz" pos="152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83850"/>
            <a:ext cx="11234209" cy="1325563"/>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479425" y="1944348"/>
            <a:ext cx="11234209" cy="443740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8192507"/>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 id="2147483794" r:id="rId27"/>
    <p:sldLayoutId id="2147483795" r:id="rId28"/>
    <p:sldLayoutId id="2147483796" r:id="rId29"/>
    <p:sldLayoutId id="2147483797" r:id="rId30"/>
    <p:sldLayoutId id="2147483798" r:id="rId31"/>
    <p:sldLayoutId id="2147483799" r:id="rId32"/>
    <p:sldLayoutId id="2147483800" r:id="rId33"/>
    <p:sldLayoutId id="2147483801" r:id="rId34"/>
    <p:sldLayoutId id="2147483802" r:id="rId35"/>
    <p:sldLayoutId id="2147483803" r:id="rId36"/>
    <p:sldLayoutId id="2147483804" r:id="rId37"/>
    <p:sldLayoutId id="2147483805" r:id="rId38"/>
    <p:sldLayoutId id="2147483806" r:id="rId39"/>
    <p:sldLayoutId id="2147483807" r:id="rId40"/>
    <p:sldLayoutId id="2147483808" r:id="rId41"/>
    <p:sldLayoutId id="2147483809" r:id="rId42"/>
    <p:sldLayoutId id="2147483810" r:id="rId43"/>
    <p:sldLayoutId id="2147483812" r:id="rId44"/>
    <p:sldLayoutId id="2147483813" r:id="rId45"/>
    <p:sldLayoutId id="2147483814" r:id="rId46"/>
  </p:sldLayoutIdLst>
  <p:txStyles>
    <p:titleStyle>
      <a:lvl1pPr algn="l" defTabSz="914400" rtl="0" eaLnBrk="1" latinLnBrk="0" hangingPunct="1">
        <a:lnSpc>
          <a:spcPct val="90000"/>
        </a:lnSpc>
        <a:spcBef>
          <a:spcPct val="0"/>
        </a:spcBef>
        <a:buNone/>
        <a:defRPr sz="4400" b="1" kern="1200" spc="-15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800"/>
        </a:spcAft>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7378">
          <p15:clr>
            <a:srgbClr val="F26B43"/>
          </p15:clr>
        </p15:guide>
        <p15:guide id="4" pos="302">
          <p15:clr>
            <a:srgbClr val="F26B43"/>
          </p15:clr>
        </p15:guide>
        <p15:guide id="5" orient="horz" pos="4020">
          <p15:clr>
            <a:srgbClr val="F26B43"/>
          </p15:clr>
        </p15:guide>
        <p15:guide id="6" orient="horz" pos="300">
          <p15:clr>
            <a:srgbClr val="F26B43"/>
          </p15:clr>
        </p15:guide>
        <p15:guide id="8" orient="horz" pos="2795">
          <p15:clr>
            <a:srgbClr val="F26B43"/>
          </p15:clr>
        </p15:guide>
        <p15:guide id="9" orient="horz" pos="15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5.png"/><Relationship Id="rId1" Type="http://schemas.openxmlformats.org/officeDocument/2006/relationships/slideLayout" Target="../slideLayouts/slideLayout9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instituteforapprenticeships.org/apprenticeship-standards/nursing-associate-nmc-2018/" TargetMode="External"/><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8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www.instituteforapprenticeships.org/apprenticeship-standards/registered-nurse-degree-nmc-2018-v1-1"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ABB56981-6EDE-EE0C-0A89-37A73252F274}"/>
              </a:ext>
            </a:extLst>
          </p:cNvPr>
          <p:cNvSpPr txBox="1"/>
          <p:nvPr/>
        </p:nvSpPr>
        <p:spPr>
          <a:xfrm>
            <a:off x="609600" y="2659558"/>
            <a:ext cx="10408920" cy="1538883"/>
          </a:xfrm>
          <a:prstGeom prst="rect">
            <a:avLst/>
          </a:prstGeom>
        </p:spPr>
        <p:txBody>
          <a:bodyPr vert="horz" wrap="square" lIns="0" tIns="0" rIns="0" bIns="0" rtlCol="0">
            <a:spAutoFit/>
          </a:bodyPr>
          <a:lstStyle/>
          <a:p>
            <a:pPr marL="0" marR="0" lvl="0" indent="0" algn="l" defTabSz="914377" rtl="0" eaLnBrk="1" fontAlgn="auto" latinLnBrk="0" hangingPunct="1">
              <a:lnSpc>
                <a:spcPts val="6032"/>
              </a:lnSpc>
              <a:spcBef>
                <a:spcPts val="0"/>
              </a:spcBef>
              <a:spcAft>
                <a:spcPts val="0"/>
              </a:spcAft>
              <a:buClrTx/>
              <a:buSzTx/>
              <a:buFontTx/>
              <a:buNone/>
              <a:tabLst/>
              <a:defRPr/>
            </a:pPr>
            <a:r>
              <a:rPr kumimoji="0" lang="en-GB" sz="5400" b="0" i="0" u="none" strike="noStrike" kern="1200" cap="none" spc="-150" normalizeH="0" baseline="0" noProof="0" dirty="0">
                <a:ln>
                  <a:noFill/>
                </a:ln>
                <a:solidFill>
                  <a:srgbClr val="FFFFFF"/>
                </a:solidFill>
                <a:effectLst/>
                <a:uLnTx/>
                <a:uFillTx/>
                <a:latin typeface="MEFPGI+Arial-BoldMT"/>
                <a:ea typeface="+mn-ea"/>
                <a:cs typeface="MEFPGI+Arial-BoldMT"/>
              </a:rPr>
              <a:t>Engaging with apprentices to apply KSBs in clinical practice</a:t>
            </a:r>
            <a:endParaRPr kumimoji="0" sz="5400" b="0" i="0" u="none" strike="noStrike" kern="1200" cap="none" spc="-150" normalizeH="0" baseline="0" noProof="0" dirty="0">
              <a:ln>
                <a:noFill/>
              </a:ln>
              <a:solidFill>
                <a:srgbClr val="FFFFFF"/>
              </a:solidFill>
              <a:effectLst/>
              <a:uLnTx/>
              <a:uFillTx/>
              <a:latin typeface="MEFPGI+Arial-BoldMT"/>
              <a:ea typeface="+mn-ea"/>
              <a:cs typeface="MEFPGI+Arial-BoldMT"/>
            </a:endParaRPr>
          </a:p>
        </p:txBody>
      </p:sp>
      <p:sp>
        <p:nvSpPr>
          <p:cNvPr id="12" name="object 4">
            <a:extLst>
              <a:ext uri="{FF2B5EF4-FFF2-40B4-BE49-F238E27FC236}">
                <a16:creationId xmlns:a16="http://schemas.microsoft.com/office/drawing/2014/main" id="{52055415-96EA-5426-F663-2A810670E508}"/>
              </a:ext>
            </a:extLst>
          </p:cNvPr>
          <p:cNvSpPr txBox="1"/>
          <p:nvPr/>
        </p:nvSpPr>
        <p:spPr>
          <a:xfrm>
            <a:off x="767460" y="5279097"/>
            <a:ext cx="5728125" cy="1218282"/>
          </a:xfrm>
          <a:prstGeom prst="rect">
            <a:avLst/>
          </a:prstGeom>
        </p:spPr>
        <p:txBody>
          <a:bodyPr vert="horz" wrap="square" lIns="0" tIns="0" rIns="0" bIns="0" rtlCol="0" anchor="t">
            <a:spAutoFit/>
          </a:bodyPr>
          <a:lstStyle/>
          <a:p>
            <a:pPr marL="0" marR="0" lvl="0" indent="0" algn="l" defTabSz="914377" rtl="0" eaLnBrk="1" fontAlgn="auto" latinLnBrk="0" hangingPunct="1">
              <a:lnSpc>
                <a:spcPts val="1899"/>
              </a:lnSpc>
              <a:spcBef>
                <a:spcPts val="0"/>
              </a:spcBef>
              <a:spcAft>
                <a:spcPts val="0"/>
              </a:spcAft>
              <a:buClrTx/>
              <a:buSzTx/>
              <a:buFontTx/>
              <a:buNone/>
              <a:tabLst/>
              <a:defRPr/>
            </a:pPr>
            <a:r>
              <a:rPr lang="en-GB" sz="1700" dirty="0">
                <a:solidFill>
                  <a:srgbClr val="FFFFFF"/>
                </a:solidFill>
                <a:latin typeface="VKAIEV+ArialMT"/>
                <a:cs typeface="VKAIEV+ArialMT"/>
              </a:rPr>
              <a:t>Wednesday 8</a:t>
            </a:r>
            <a:r>
              <a:rPr lang="en-GB" sz="1700" baseline="30000" dirty="0">
                <a:solidFill>
                  <a:srgbClr val="FFFFFF"/>
                </a:solidFill>
                <a:latin typeface="VKAIEV+ArialMT"/>
                <a:cs typeface="VKAIEV+ArialMT"/>
              </a:rPr>
              <a:t>th</a:t>
            </a:r>
            <a:r>
              <a:rPr lang="en-GB" sz="1700" dirty="0">
                <a:solidFill>
                  <a:srgbClr val="FFFFFF"/>
                </a:solidFill>
                <a:latin typeface="VKAIEV+ArialMT"/>
                <a:cs typeface="VKAIEV+ArialMT"/>
              </a:rPr>
              <a:t> November</a:t>
            </a:r>
            <a:r>
              <a:rPr kumimoji="0" lang="en-GB" sz="1700" b="0" i="0" u="none" strike="noStrike" kern="1200" cap="none" spc="0" normalizeH="0" baseline="0" noProof="0" dirty="0">
                <a:ln>
                  <a:noFill/>
                </a:ln>
                <a:solidFill>
                  <a:srgbClr val="FFFFFF"/>
                </a:solidFill>
                <a:effectLst/>
                <a:uLnTx/>
                <a:uFillTx/>
                <a:latin typeface="VKAIEV+ArialMT"/>
                <a:ea typeface="+mn-ea"/>
                <a:cs typeface="VKAIEV+ArialMT"/>
              </a:rPr>
              <a:t> 2023</a:t>
            </a:r>
          </a:p>
          <a:p>
            <a:pPr marL="0" marR="0" lvl="0" indent="0" algn="l" defTabSz="914377" rtl="0" eaLnBrk="1" fontAlgn="auto" latinLnBrk="0" hangingPunct="1">
              <a:lnSpc>
                <a:spcPts val="1899"/>
              </a:lnSpc>
              <a:spcBef>
                <a:spcPts val="0"/>
              </a:spcBef>
              <a:spcAft>
                <a:spcPts val="0"/>
              </a:spcAft>
              <a:buClrTx/>
              <a:buSzTx/>
              <a:buFontTx/>
              <a:buNone/>
              <a:tabLst/>
              <a:defRPr/>
            </a:pPr>
            <a:endParaRPr kumimoji="0" lang="en-GB" sz="1700" b="0" i="0" u="none" strike="noStrike" kern="1200" cap="none" spc="0" normalizeH="0" baseline="0" noProof="0" dirty="0">
              <a:ln>
                <a:noFill/>
              </a:ln>
              <a:solidFill>
                <a:srgbClr val="FFFFFF"/>
              </a:solidFill>
              <a:effectLst/>
              <a:uLnTx/>
              <a:uFillTx/>
              <a:latin typeface="VKAIEV+ArialMT"/>
              <a:ea typeface="+mn-ea"/>
              <a:cs typeface="VKAIEV+ArialMT"/>
            </a:endParaRPr>
          </a:p>
          <a:p>
            <a:pPr marL="0" marR="0" lvl="0" indent="0" algn="l" defTabSz="914377" rtl="0" eaLnBrk="1" fontAlgn="auto" latinLnBrk="0" hangingPunct="1">
              <a:lnSpc>
                <a:spcPts val="1899"/>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FFFFFF"/>
                </a:solidFill>
                <a:effectLst/>
                <a:uLnTx/>
                <a:uFillTx/>
                <a:latin typeface="VKAIEV+ArialMT"/>
                <a:ea typeface="+mn-ea"/>
                <a:cs typeface="VKAIEV+ArialMT"/>
              </a:rPr>
              <a:t>Breakout Room 2, facilitated by: </a:t>
            </a:r>
          </a:p>
          <a:p>
            <a:pPr marL="0" marR="0" lvl="0" indent="0" algn="l" defTabSz="914377" rtl="0" eaLnBrk="1" fontAlgn="auto" latinLnBrk="0" hangingPunct="1">
              <a:lnSpc>
                <a:spcPts val="1899"/>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FFFFFF"/>
                </a:solidFill>
                <a:effectLst/>
                <a:uLnTx/>
                <a:uFillTx/>
                <a:latin typeface="VKAIEV+ArialMT"/>
                <a:ea typeface="+mn-ea"/>
                <a:cs typeface="VKAIEV+ArialMT"/>
              </a:rPr>
              <a:t>Jenny Doak, Lecturer in Nursing and</a:t>
            </a:r>
          </a:p>
          <a:p>
            <a:pPr marL="0" marR="0" lvl="0" indent="0" algn="l" defTabSz="914377" rtl="0" eaLnBrk="1" fontAlgn="auto" latinLnBrk="0" hangingPunct="1">
              <a:lnSpc>
                <a:spcPts val="1899"/>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FFFFFF"/>
                </a:solidFill>
                <a:effectLst/>
                <a:uLnTx/>
                <a:uFillTx/>
                <a:latin typeface="VKAIEV+ArialMT"/>
                <a:ea typeface="+mn-ea"/>
                <a:cs typeface="VKAIEV+ArialMT"/>
              </a:rPr>
              <a:t>Laura Brown, Degree Apprenticeship Assessor</a:t>
            </a:r>
          </a:p>
        </p:txBody>
      </p:sp>
      <p:sp>
        <p:nvSpPr>
          <p:cNvPr id="2" name="TextBox 1">
            <a:extLst>
              <a:ext uri="{FF2B5EF4-FFF2-40B4-BE49-F238E27FC236}">
                <a16:creationId xmlns:a16="http://schemas.microsoft.com/office/drawing/2014/main" id="{051A6DE4-58CB-418F-8D46-B1186291266A}"/>
              </a:ext>
            </a:extLst>
          </p:cNvPr>
          <p:cNvSpPr txBox="1"/>
          <p:nvPr/>
        </p:nvSpPr>
        <p:spPr>
          <a:xfrm>
            <a:off x="6202680" y="191215"/>
            <a:ext cx="5135880" cy="338811"/>
          </a:xfrm>
          <a:prstGeom prst="rect">
            <a:avLst/>
          </a:prstGeom>
          <a:noFill/>
        </p:spPr>
        <p:txBody>
          <a:bodyPr wrap="square" rtlCol="0">
            <a:spAutoFit/>
          </a:bodyPr>
          <a:lstStyle/>
          <a:p>
            <a:pPr marL="0" marR="0" lvl="0" indent="0" algn="l" defTabSz="914377" rtl="0" eaLnBrk="1" fontAlgn="auto" latinLnBrk="0" hangingPunct="1">
              <a:lnSpc>
                <a:spcPts val="2000"/>
              </a:lnSpc>
              <a:spcBef>
                <a:spcPts val="0"/>
              </a:spcBef>
              <a:spcAft>
                <a:spcPts val="0"/>
              </a:spcAft>
              <a:buClrTx/>
              <a:buSzTx/>
              <a:buFontTx/>
              <a:buNone/>
              <a:tabLst/>
              <a:defRPr/>
            </a:pPr>
            <a:r>
              <a:rPr kumimoji="0" lang="en-GB" sz="1600" b="0" i="0" u="none" strike="noStrike" kern="1200" cap="none" spc="-150" normalizeH="0" baseline="0" noProof="0" dirty="0">
                <a:ln>
                  <a:noFill/>
                </a:ln>
                <a:solidFill>
                  <a:srgbClr val="FFFFFF"/>
                </a:solidFill>
                <a:effectLst/>
                <a:uLnTx/>
                <a:uFillTx/>
                <a:latin typeface="MEFPGI+Arial-BoldMT"/>
                <a:ea typeface="+mn-ea"/>
                <a:cs typeface="MEFPGI+Arial-BoldMT"/>
              </a:rPr>
              <a:t>Practice Assessor and Practice Supervisor Educator Conference 2023/2024</a:t>
            </a:r>
          </a:p>
        </p:txBody>
      </p:sp>
    </p:spTree>
    <p:extLst>
      <p:ext uri="{BB962C8B-B14F-4D97-AF65-F5344CB8AC3E}">
        <p14:creationId xmlns:p14="http://schemas.microsoft.com/office/powerpoint/2010/main" val="3368902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12317832" cy="6858000"/>
          </a:xfrm>
          <a:prstGeom prst="rect">
            <a:avLst/>
          </a:prstGeom>
          <a:blipFill>
            <a:blip r:embed="rId2" cstate="print"/>
            <a:stretch>
              <a:fillRect/>
            </a:stretch>
          </a:blip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object 3"/>
          <p:cNvSpPr txBox="1"/>
          <p:nvPr/>
        </p:nvSpPr>
        <p:spPr>
          <a:xfrm>
            <a:off x="745219" y="437545"/>
            <a:ext cx="2633248" cy="628377"/>
          </a:xfrm>
          <a:prstGeom prst="rect">
            <a:avLst/>
          </a:prstGeom>
        </p:spPr>
        <p:txBody>
          <a:bodyPr vert="horz" wrap="square" lIns="0" tIns="0" rIns="0" bIns="0" rtlCol="0">
            <a:spAutoFit/>
          </a:bodyPr>
          <a:lstStyle/>
          <a:p>
            <a:pPr marL="0" marR="0" lvl="0" indent="0" algn="l" defTabSz="914377" rtl="0" eaLnBrk="1" fontAlgn="auto" latinLnBrk="0" hangingPunct="1">
              <a:lnSpc>
                <a:spcPts val="4915"/>
              </a:lnSpc>
              <a:spcBef>
                <a:spcPts val="0"/>
              </a:spcBef>
              <a:spcAft>
                <a:spcPts val="0"/>
              </a:spcAft>
              <a:buClrTx/>
              <a:buSzTx/>
              <a:buFontTx/>
              <a:buNone/>
              <a:tabLst/>
              <a:defRPr/>
            </a:pPr>
            <a:r>
              <a:rPr kumimoji="0" sz="4400" b="0" i="0" u="none" strike="noStrike" kern="1200" cap="none" spc="-150" normalizeH="0" baseline="0" noProof="0" dirty="0">
                <a:ln>
                  <a:noFill/>
                </a:ln>
                <a:solidFill>
                  <a:srgbClr val="743ABC"/>
                </a:solidFill>
                <a:effectLst/>
                <a:uLnTx/>
                <a:uFillTx/>
                <a:latin typeface="QDOEVU+Arial-BoldMT"/>
                <a:ea typeface="+mn-ea"/>
                <a:cs typeface="QDOEVU+Arial-BoldMT"/>
              </a:rPr>
              <a:t>Agenda</a:t>
            </a:r>
          </a:p>
        </p:txBody>
      </p:sp>
      <p:graphicFrame>
        <p:nvGraphicFramePr>
          <p:cNvPr id="8" name="object 4">
            <a:extLst>
              <a:ext uri="{FF2B5EF4-FFF2-40B4-BE49-F238E27FC236}">
                <a16:creationId xmlns:a16="http://schemas.microsoft.com/office/drawing/2014/main" id="{6F45535C-B5F5-02CF-FA57-1550F115B900}"/>
              </a:ext>
            </a:extLst>
          </p:cNvPr>
          <p:cNvGraphicFramePr/>
          <p:nvPr>
            <p:extLst>
              <p:ext uri="{D42A27DB-BD31-4B8C-83A1-F6EECF244321}">
                <p14:modId xmlns:p14="http://schemas.microsoft.com/office/powerpoint/2010/main" val="4109993020"/>
              </p:ext>
            </p:extLst>
          </p:nvPr>
        </p:nvGraphicFramePr>
        <p:xfrm>
          <a:off x="745219" y="1210215"/>
          <a:ext cx="8138898" cy="4783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2944D9-4E37-D3C4-09D1-388D7352DAC1}"/>
              </a:ext>
            </a:extLst>
          </p:cNvPr>
          <p:cNvSpPr>
            <a:spLocks noGrp="1"/>
          </p:cNvSpPr>
          <p:nvPr>
            <p:ph type="ctrTitle"/>
          </p:nvPr>
        </p:nvSpPr>
        <p:spPr>
          <a:xfrm>
            <a:off x="342950" y="341565"/>
            <a:ext cx="5616161" cy="830854"/>
          </a:xfrm>
        </p:spPr>
        <p:txBody>
          <a:bodyPr/>
          <a:lstStyle/>
          <a:p>
            <a:r>
              <a:rPr lang="en-GB" dirty="0"/>
              <a:t>What are KSBs?</a:t>
            </a:r>
          </a:p>
        </p:txBody>
      </p:sp>
      <p:sp>
        <p:nvSpPr>
          <p:cNvPr id="5" name="Text Placeholder 4">
            <a:extLst>
              <a:ext uri="{FF2B5EF4-FFF2-40B4-BE49-F238E27FC236}">
                <a16:creationId xmlns:a16="http://schemas.microsoft.com/office/drawing/2014/main" id="{21D7D0EB-8A5A-5E79-BA09-8E802F82D872}"/>
              </a:ext>
            </a:extLst>
          </p:cNvPr>
          <p:cNvSpPr>
            <a:spLocks noGrp="1"/>
          </p:cNvSpPr>
          <p:nvPr>
            <p:ph type="body" sz="quarter" idx="10"/>
          </p:nvPr>
        </p:nvSpPr>
        <p:spPr>
          <a:xfrm>
            <a:off x="342951" y="1333780"/>
            <a:ext cx="5616160" cy="4624258"/>
          </a:xfrm>
        </p:spPr>
        <p:txBody>
          <a:bodyPr>
            <a:normAutofit/>
          </a:bodyPr>
          <a:lstStyle/>
          <a:p>
            <a:pPr lvl="0" defTabSz="914377">
              <a:lnSpc>
                <a:spcPts val="1564"/>
              </a:lnSpc>
              <a:spcAft>
                <a:spcPts val="0"/>
              </a:spcAft>
              <a:defRPr/>
            </a:pPr>
            <a:r>
              <a:rPr lang="en-US" sz="1500" dirty="0">
                <a:solidFill>
                  <a:srgbClr val="000000"/>
                </a:solidFill>
                <a:cs typeface="NTEAUV+ArialMT"/>
              </a:rPr>
              <a:t>Every apprenticeship is made up of a set of Knowledge, Skills and Behaviours (KSBs) which defines competence within that occupation. </a:t>
            </a:r>
          </a:p>
          <a:p>
            <a:pPr lvl="0" defTabSz="914377">
              <a:lnSpc>
                <a:spcPts val="1564"/>
              </a:lnSpc>
              <a:spcAft>
                <a:spcPts val="0"/>
              </a:spcAft>
              <a:defRPr/>
            </a:pPr>
            <a:endParaRPr lang="en-US" sz="1500" dirty="0">
              <a:solidFill>
                <a:srgbClr val="000000"/>
              </a:solidFill>
              <a:cs typeface="NTEAUV+ArialMT"/>
            </a:endParaRPr>
          </a:p>
          <a:p>
            <a:pPr lvl="0" defTabSz="914377">
              <a:lnSpc>
                <a:spcPts val="1564"/>
              </a:lnSpc>
              <a:spcAft>
                <a:spcPts val="0"/>
              </a:spcAft>
              <a:defRPr/>
            </a:pPr>
            <a:r>
              <a:rPr lang="en-US" sz="1500" dirty="0">
                <a:solidFill>
                  <a:srgbClr val="000000"/>
                </a:solidFill>
                <a:cs typeface="NTEAUV+ArialMT"/>
              </a:rPr>
              <a:t>Apprenticeships are managed by the Institute for</a:t>
            </a:r>
            <a:r>
              <a:rPr lang="en-US" sz="1500" spc="-80" dirty="0">
                <a:solidFill>
                  <a:srgbClr val="000000"/>
                </a:solidFill>
                <a:cs typeface="NTEAUV+ArialMT"/>
              </a:rPr>
              <a:t> </a:t>
            </a:r>
            <a:r>
              <a:rPr lang="en-US" sz="1500" dirty="0">
                <a:solidFill>
                  <a:srgbClr val="000000"/>
                </a:solidFill>
                <a:cs typeface="NTEAUV+ArialMT"/>
              </a:rPr>
              <a:t>Apprenticeships and</a:t>
            </a:r>
            <a:r>
              <a:rPr lang="en-US" sz="1500" spc="-25" dirty="0">
                <a:solidFill>
                  <a:srgbClr val="000000"/>
                </a:solidFill>
                <a:cs typeface="NTEAUV+ArialMT"/>
              </a:rPr>
              <a:t> </a:t>
            </a:r>
            <a:r>
              <a:rPr lang="en-US" sz="1500" spc="-18" dirty="0">
                <a:solidFill>
                  <a:srgbClr val="000000"/>
                </a:solidFill>
                <a:cs typeface="NTEAUV+ArialMT"/>
              </a:rPr>
              <a:t>Technical</a:t>
            </a:r>
            <a:r>
              <a:rPr lang="en-US" sz="1500" spc="18" dirty="0">
                <a:solidFill>
                  <a:srgbClr val="000000"/>
                </a:solidFill>
                <a:cs typeface="NTEAUV+ArialMT"/>
              </a:rPr>
              <a:t> </a:t>
            </a:r>
            <a:r>
              <a:rPr lang="en-US" sz="1500" dirty="0">
                <a:solidFill>
                  <a:srgbClr val="000000"/>
                </a:solidFill>
                <a:cs typeface="NTEAUV+ArialMT"/>
              </a:rPr>
              <a:t>Education </a:t>
            </a:r>
            <a:r>
              <a:rPr lang="en-US" sz="1500" spc="-17" dirty="0">
                <a:solidFill>
                  <a:srgbClr val="000000"/>
                </a:solidFill>
                <a:cs typeface="NTEAUV+ArialMT"/>
              </a:rPr>
              <a:t>(IfATE) who engage with </a:t>
            </a:r>
            <a:r>
              <a:rPr lang="en-US" sz="1500" spc="-11" dirty="0">
                <a:solidFill>
                  <a:srgbClr val="000000"/>
                </a:solidFill>
                <a:cs typeface="NTEAUV+ArialMT"/>
              </a:rPr>
              <a:t>sector employers and </a:t>
            </a:r>
            <a:r>
              <a:rPr lang="en-US" sz="1500" dirty="0">
                <a:solidFill>
                  <a:srgbClr val="000000"/>
                </a:solidFill>
                <a:cs typeface="NTEAUV+ArialMT"/>
              </a:rPr>
              <a:t>professional bodies to develop the apprenticeship standards to ensure they are relevant and up to date and align with professional requirements.</a:t>
            </a:r>
          </a:p>
          <a:p>
            <a:pPr lvl="0" defTabSz="914377">
              <a:lnSpc>
                <a:spcPts val="1564"/>
              </a:lnSpc>
              <a:spcAft>
                <a:spcPts val="0"/>
              </a:spcAft>
              <a:defRPr/>
            </a:pPr>
            <a:endParaRPr lang="en-US" sz="1500" dirty="0">
              <a:solidFill>
                <a:srgbClr val="000000"/>
              </a:solidFill>
              <a:cs typeface="NTEAUV+ArialMT"/>
            </a:endParaRPr>
          </a:p>
          <a:p>
            <a:pPr marL="0" marR="0">
              <a:lnSpc>
                <a:spcPts val="1564"/>
              </a:lnSpc>
              <a:spcBef>
                <a:spcPts val="0"/>
              </a:spcBef>
              <a:spcAft>
                <a:spcPts val="0"/>
              </a:spcAft>
            </a:pPr>
            <a:r>
              <a:rPr lang="en-US" sz="1500" dirty="0">
                <a:solidFill>
                  <a:srgbClr val="000000"/>
                </a:solidFill>
                <a:cs typeface="NTEAUV+ArialMT"/>
              </a:rPr>
              <a:t>The content and format of the Degree Apprenticeship is designed to meet the required KSBs, so on successful completion of the apprenticeship the apprentice will be able to consistently demonstrate competence. </a:t>
            </a:r>
          </a:p>
          <a:p>
            <a:pPr marL="0" marR="0">
              <a:lnSpc>
                <a:spcPts val="1564"/>
              </a:lnSpc>
              <a:spcBef>
                <a:spcPts val="0"/>
              </a:spcBef>
              <a:spcAft>
                <a:spcPts val="0"/>
              </a:spcAft>
            </a:pPr>
            <a:endParaRPr lang="en-US" sz="1500" dirty="0">
              <a:solidFill>
                <a:srgbClr val="000000"/>
              </a:solidFill>
              <a:cs typeface="NTEAUV+ArialMT"/>
            </a:endParaRPr>
          </a:p>
          <a:p>
            <a:pPr marL="0" marR="0" lvl="0" indent="0" algn="l" defTabSz="914377" rtl="0" eaLnBrk="1" fontAlgn="auto" latinLnBrk="0" hangingPunct="1">
              <a:lnSpc>
                <a:spcPts val="1564"/>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ea typeface="+mn-ea"/>
                <a:cs typeface="NTEAUV+ArialMT"/>
              </a:rPr>
              <a:t>You can find the full details of the KSBs mapped to all modules in the Degree Apprenticeship Module Handbooks and on the IfATE website</a:t>
            </a:r>
          </a:p>
          <a:p>
            <a:pPr marL="0" marR="0" lvl="0" indent="0" algn="l" defTabSz="914377" rtl="0" eaLnBrk="1" fontAlgn="auto" latinLnBrk="0" hangingPunct="1">
              <a:lnSpc>
                <a:spcPts val="1564"/>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ea typeface="+mn-ea"/>
              <a:cs typeface="NTEAUV+ArialMT"/>
            </a:endParaRPr>
          </a:p>
          <a:p>
            <a:pPr marL="0" marR="0" lvl="0" indent="0" algn="l" defTabSz="914377" rtl="0" eaLnBrk="1" fontAlgn="auto" latinLnBrk="0" hangingPunct="1">
              <a:lnSpc>
                <a:spcPts val="1564"/>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ea typeface="+mn-ea"/>
                <a:cs typeface="NTEAUV+ArialMT"/>
                <a:hlinkClick r:id="rId3"/>
              </a:rPr>
              <a:t>Nursing Associate</a:t>
            </a:r>
            <a:endParaRPr kumimoji="0" lang="en-US" sz="1500" b="0" i="0" u="none" strike="noStrike" kern="1200" cap="none" spc="0" normalizeH="0" baseline="0" noProof="0" dirty="0">
              <a:ln>
                <a:noFill/>
              </a:ln>
              <a:solidFill>
                <a:srgbClr val="000000"/>
              </a:solidFill>
              <a:effectLst/>
              <a:uLnTx/>
              <a:uFillTx/>
              <a:ea typeface="+mn-ea"/>
              <a:cs typeface="NTEAUV+ArialMT"/>
            </a:endParaRPr>
          </a:p>
          <a:p>
            <a:pPr marL="0" marR="0" lvl="0" indent="0" algn="l" defTabSz="914377" rtl="0" eaLnBrk="1" fontAlgn="auto" latinLnBrk="0" hangingPunct="1">
              <a:lnSpc>
                <a:spcPts val="1564"/>
              </a:lnSpc>
              <a:spcBef>
                <a:spcPts val="0"/>
              </a:spcBef>
              <a:spcAft>
                <a:spcPts val="0"/>
              </a:spcAft>
              <a:buClrTx/>
              <a:buSzTx/>
              <a:buFontTx/>
              <a:buNone/>
              <a:tabLst/>
              <a:defRPr/>
            </a:pPr>
            <a:r>
              <a:rPr lang="en-US" sz="1500" dirty="0">
                <a:solidFill>
                  <a:srgbClr val="000000"/>
                </a:solidFill>
                <a:hlinkClick r:id="rId4"/>
              </a:rPr>
              <a:t>Registered Nurse</a:t>
            </a:r>
            <a:endParaRPr lang="en-GB" dirty="0"/>
          </a:p>
        </p:txBody>
      </p:sp>
      <p:sp>
        <p:nvSpPr>
          <p:cNvPr id="17" name="TextBox 16">
            <a:extLst>
              <a:ext uri="{FF2B5EF4-FFF2-40B4-BE49-F238E27FC236}">
                <a16:creationId xmlns:a16="http://schemas.microsoft.com/office/drawing/2014/main" id="{6A1F9195-4893-69AB-2930-F3D6059EF590}"/>
              </a:ext>
            </a:extLst>
          </p:cNvPr>
          <p:cNvSpPr txBox="1"/>
          <p:nvPr/>
        </p:nvSpPr>
        <p:spPr>
          <a:xfrm>
            <a:off x="6105030" y="4020493"/>
            <a:ext cx="389572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rPr>
              <a:t>An extract of some of the knowledge and skills mapped to this module:</a:t>
            </a:r>
          </a:p>
        </p:txBody>
      </p:sp>
      <p:pic>
        <p:nvPicPr>
          <p:cNvPr id="12" name="Picture 11">
            <a:extLst>
              <a:ext uri="{FF2B5EF4-FFF2-40B4-BE49-F238E27FC236}">
                <a16:creationId xmlns:a16="http://schemas.microsoft.com/office/drawing/2014/main" id="{4CF8AB4A-0180-492A-A4B9-E84DDA38E0DB}"/>
              </a:ext>
            </a:extLst>
          </p:cNvPr>
          <p:cNvPicPr>
            <a:picLocks noChangeAspect="1"/>
          </p:cNvPicPr>
          <p:nvPr/>
        </p:nvPicPr>
        <p:blipFill>
          <a:blip r:embed="rId5"/>
          <a:stretch>
            <a:fillRect/>
          </a:stretch>
        </p:blipFill>
        <p:spPr>
          <a:xfrm>
            <a:off x="6105030" y="341565"/>
            <a:ext cx="2160158" cy="3076202"/>
          </a:xfrm>
          <a:prstGeom prst="rect">
            <a:avLst/>
          </a:prstGeom>
        </p:spPr>
      </p:pic>
      <p:pic>
        <p:nvPicPr>
          <p:cNvPr id="18" name="Picture 17">
            <a:extLst>
              <a:ext uri="{FF2B5EF4-FFF2-40B4-BE49-F238E27FC236}">
                <a16:creationId xmlns:a16="http://schemas.microsoft.com/office/drawing/2014/main" id="{0EEDE1CC-0FFA-4F54-8CC2-C74A266341A2}"/>
              </a:ext>
            </a:extLst>
          </p:cNvPr>
          <p:cNvPicPr>
            <a:picLocks noChangeAspect="1"/>
          </p:cNvPicPr>
          <p:nvPr/>
        </p:nvPicPr>
        <p:blipFill>
          <a:blip r:embed="rId6"/>
          <a:stretch>
            <a:fillRect/>
          </a:stretch>
        </p:blipFill>
        <p:spPr>
          <a:xfrm>
            <a:off x="8265188" y="341565"/>
            <a:ext cx="2582739" cy="3426755"/>
          </a:xfrm>
          <a:prstGeom prst="rect">
            <a:avLst/>
          </a:prstGeom>
        </p:spPr>
      </p:pic>
      <p:pic>
        <p:nvPicPr>
          <p:cNvPr id="22" name="Picture 21">
            <a:extLst>
              <a:ext uri="{FF2B5EF4-FFF2-40B4-BE49-F238E27FC236}">
                <a16:creationId xmlns:a16="http://schemas.microsoft.com/office/drawing/2014/main" id="{F3F89CC9-6A41-4472-8A17-8F8BB76774B9}"/>
              </a:ext>
            </a:extLst>
          </p:cNvPr>
          <p:cNvPicPr>
            <a:picLocks noChangeAspect="1"/>
          </p:cNvPicPr>
          <p:nvPr/>
        </p:nvPicPr>
        <p:blipFill>
          <a:blip r:embed="rId7"/>
          <a:stretch>
            <a:fillRect/>
          </a:stretch>
        </p:blipFill>
        <p:spPr>
          <a:xfrm>
            <a:off x="6160623" y="4697674"/>
            <a:ext cx="4687304" cy="1260364"/>
          </a:xfrm>
          <a:prstGeom prst="rect">
            <a:avLst/>
          </a:prstGeom>
        </p:spPr>
      </p:pic>
    </p:spTree>
    <p:extLst>
      <p:ext uri="{BB962C8B-B14F-4D97-AF65-F5344CB8AC3E}">
        <p14:creationId xmlns:p14="http://schemas.microsoft.com/office/powerpoint/2010/main" val="2483494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6FFA1-3F2F-CC4C-6DA2-79D39EFFA8FC}"/>
              </a:ext>
            </a:extLst>
          </p:cNvPr>
          <p:cNvSpPr>
            <a:spLocks noGrp="1"/>
          </p:cNvSpPr>
          <p:nvPr>
            <p:ph type="ctrTitle"/>
          </p:nvPr>
        </p:nvSpPr>
        <p:spPr>
          <a:xfrm>
            <a:off x="557562" y="317483"/>
            <a:ext cx="10258326" cy="664294"/>
          </a:xfrm>
        </p:spPr>
        <p:txBody>
          <a:bodyPr>
            <a:noAutofit/>
          </a:bodyPr>
          <a:lstStyle/>
          <a:p>
            <a:r>
              <a:rPr lang="en-GB" dirty="0"/>
              <a:t>Advice to Apprentices</a:t>
            </a:r>
          </a:p>
        </p:txBody>
      </p:sp>
      <p:graphicFrame>
        <p:nvGraphicFramePr>
          <p:cNvPr id="4" name="Diagram 3">
            <a:extLst>
              <a:ext uri="{FF2B5EF4-FFF2-40B4-BE49-F238E27FC236}">
                <a16:creationId xmlns:a16="http://schemas.microsoft.com/office/drawing/2014/main" id="{21B25EA2-5B81-D798-AA3C-FD02085DFE0A}"/>
              </a:ext>
            </a:extLst>
          </p:cNvPr>
          <p:cNvGraphicFramePr/>
          <p:nvPr/>
        </p:nvGraphicFramePr>
        <p:xfrm>
          <a:off x="0" y="570313"/>
          <a:ext cx="11063616" cy="5524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4969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Freeform: Shape 21">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FD4509A1-B476-4641-AA23-37E15B5E7452}"/>
              </a:ext>
            </a:extLst>
          </p:cNvPr>
          <p:cNvSpPr>
            <a:spLocks noGrp="1"/>
          </p:cNvSpPr>
          <p:nvPr>
            <p:ph type="title"/>
          </p:nvPr>
        </p:nvSpPr>
        <p:spPr>
          <a:xfrm>
            <a:off x="638881" y="390525"/>
            <a:ext cx="10909640" cy="1510301"/>
          </a:xfrm>
        </p:spPr>
        <p:txBody>
          <a:bodyPr vert="horz" lIns="91440" tIns="45720" rIns="91440" bIns="45720" rtlCol="0" anchor="ctr">
            <a:normAutofit/>
          </a:bodyPr>
          <a:lstStyle/>
          <a:p>
            <a:pPr algn="ctr"/>
            <a:r>
              <a:rPr lang="en-US" sz="6600" kern="1200">
                <a:solidFill>
                  <a:srgbClr val="FFFFFF"/>
                </a:solidFill>
                <a:latin typeface="+mj-lt"/>
                <a:ea typeface="+mj-ea"/>
                <a:cs typeface="+mj-cs"/>
              </a:rPr>
              <a:t>Example Activity Log:</a:t>
            </a:r>
          </a:p>
        </p:txBody>
      </p:sp>
      <p:sp>
        <p:nvSpPr>
          <p:cNvPr id="24"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9A18FC47-2ECD-442E-86C8-CE988C52A5AD}"/>
              </a:ext>
            </a:extLst>
          </p:cNvPr>
          <p:cNvPicPr>
            <a:picLocks noChangeAspect="1"/>
          </p:cNvPicPr>
          <p:nvPr/>
        </p:nvPicPr>
        <p:blipFill>
          <a:blip r:embed="rId2"/>
          <a:stretch>
            <a:fillRect/>
          </a:stretch>
        </p:blipFill>
        <p:spPr>
          <a:xfrm>
            <a:off x="81655" y="1996440"/>
            <a:ext cx="11982446" cy="4253769"/>
          </a:xfrm>
          <a:prstGeom prst="rect">
            <a:avLst/>
          </a:prstGeom>
        </p:spPr>
      </p:pic>
    </p:spTree>
    <p:extLst>
      <p:ext uri="{BB962C8B-B14F-4D97-AF65-F5344CB8AC3E}">
        <p14:creationId xmlns:p14="http://schemas.microsoft.com/office/powerpoint/2010/main" val="247682495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4E4D-257D-6C44-AA30-32EC749DDD1F}"/>
              </a:ext>
            </a:extLst>
          </p:cNvPr>
          <p:cNvSpPr>
            <a:spLocks noGrp="1"/>
          </p:cNvSpPr>
          <p:nvPr>
            <p:ph type="ctrTitle"/>
          </p:nvPr>
        </p:nvSpPr>
        <p:spPr>
          <a:xfrm>
            <a:off x="261585" y="125730"/>
            <a:ext cx="10258326" cy="1123950"/>
          </a:xfrm>
        </p:spPr>
        <p:txBody>
          <a:bodyPr>
            <a:normAutofit/>
          </a:bodyPr>
          <a:lstStyle/>
          <a:p>
            <a:pPr lvl="0" rtl="0"/>
            <a:r>
              <a:rPr lang="en-US" sz="4000" dirty="0"/>
              <a:t>Identifying and creating opportunities for apprentices</a:t>
            </a:r>
            <a:endParaRPr lang="en-US" sz="4000" dirty="0">
              <a:latin typeface="Arial" panose="020B0604020202020204"/>
            </a:endParaRPr>
          </a:p>
        </p:txBody>
      </p:sp>
      <p:graphicFrame>
        <p:nvGraphicFramePr>
          <p:cNvPr id="6" name="Diagram 5">
            <a:extLst>
              <a:ext uri="{FF2B5EF4-FFF2-40B4-BE49-F238E27FC236}">
                <a16:creationId xmlns:a16="http://schemas.microsoft.com/office/drawing/2014/main" id="{71BC00BB-F44E-4C9F-B16B-8E4923525342}"/>
              </a:ext>
            </a:extLst>
          </p:cNvPr>
          <p:cNvGraphicFramePr/>
          <p:nvPr>
            <p:extLst>
              <p:ext uri="{D42A27DB-BD31-4B8C-83A1-F6EECF244321}">
                <p14:modId xmlns:p14="http://schemas.microsoft.com/office/powerpoint/2010/main" val="248650103"/>
              </p:ext>
            </p:extLst>
          </p:nvPr>
        </p:nvGraphicFramePr>
        <p:xfrm>
          <a:off x="626092" y="914401"/>
          <a:ext cx="10011428" cy="5668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9321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20C-6ACD-4ABD-994D-B236E2CB0B10}"/>
              </a:ext>
            </a:extLst>
          </p:cNvPr>
          <p:cNvSpPr>
            <a:spLocks noGrp="1"/>
          </p:cNvSpPr>
          <p:nvPr>
            <p:ph type="title" idx="4294967295"/>
          </p:nvPr>
        </p:nvSpPr>
        <p:spPr>
          <a:xfrm>
            <a:off x="266700" y="181672"/>
            <a:ext cx="10475913" cy="1143000"/>
          </a:xfrm>
        </p:spPr>
        <p:txBody>
          <a:bodyPr/>
          <a:lstStyle/>
          <a:p>
            <a:r>
              <a:rPr lang="en-GB" dirty="0">
                <a:solidFill>
                  <a:schemeClr val="accent1"/>
                </a:solidFill>
              </a:rPr>
              <a:t>Action Planning</a:t>
            </a:r>
          </a:p>
        </p:txBody>
      </p:sp>
      <p:graphicFrame>
        <p:nvGraphicFramePr>
          <p:cNvPr id="7" name="Diagram 6">
            <a:extLst>
              <a:ext uri="{FF2B5EF4-FFF2-40B4-BE49-F238E27FC236}">
                <a16:creationId xmlns:a16="http://schemas.microsoft.com/office/drawing/2014/main" id="{92D2DCB7-37DA-4D7F-90AD-EB89D602A94B}"/>
              </a:ext>
            </a:extLst>
          </p:cNvPr>
          <p:cNvGraphicFramePr/>
          <p:nvPr>
            <p:extLst>
              <p:ext uri="{D42A27DB-BD31-4B8C-83A1-F6EECF244321}">
                <p14:modId xmlns:p14="http://schemas.microsoft.com/office/powerpoint/2010/main" val="1915068527"/>
              </p:ext>
            </p:extLst>
          </p:nvPr>
        </p:nvGraphicFramePr>
        <p:xfrm>
          <a:off x="292065" y="1036878"/>
          <a:ext cx="10471010" cy="5068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5501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12317832" cy="6858000"/>
          </a:xfrm>
          <a:prstGeom prst="rect">
            <a:avLst/>
          </a:prstGeom>
          <a:blipFill>
            <a:blip r:embed="rId2" cstate="print"/>
            <a:stretch>
              <a:fillRect/>
            </a:stretch>
          </a:blip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object 3"/>
          <p:cNvSpPr txBox="1"/>
          <p:nvPr/>
        </p:nvSpPr>
        <p:spPr>
          <a:xfrm>
            <a:off x="973818" y="2172246"/>
            <a:ext cx="9496061" cy="1256754"/>
          </a:xfrm>
          <a:prstGeom prst="rect">
            <a:avLst/>
          </a:prstGeom>
        </p:spPr>
        <p:txBody>
          <a:bodyPr vert="horz" wrap="square" lIns="0" tIns="0" rIns="0" bIns="0" rtlCol="0">
            <a:spAutoFit/>
          </a:bodyPr>
          <a:lstStyle/>
          <a:p>
            <a:pPr marL="0" marR="0" lvl="0" indent="0" algn="l" defTabSz="914377" rtl="0" eaLnBrk="1" fontAlgn="auto" latinLnBrk="0" hangingPunct="1">
              <a:lnSpc>
                <a:spcPts val="4915"/>
              </a:lnSpc>
              <a:spcBef>
                <a:spcPts val="0"/>
              </a:spcBef>
              <a:spcAft>
                <a:spcPts val="0"/>
              </a:spcAft>
              <a:buClrTx/>
              <a:buSzTx/>
              <a:buFontTx/>
              <a:buNone/>
              <a:tabLst/>
              <a:defRPr/>
            </a:pPr>
            <a:r>
              <a:rPr kumimoji="0" lang="en-GB" sz="4400" b="0" i="0" u="none" strike="noStrike" kern="1200" cap="none" spc="-150" normalizeH="0" baseline="0" noProof="0" dirty="0">
                <a:ln>
                  <a:noFill/>
                </a:ln>
                <a:solidFill>
                  <a:srgbClr val="743ABC"/>
                </a:solidFill>
                <a:effectLst/>
                <a:uLnTx/>
                <a:uFillTx/>
                <a:latin typeface="QDOEVU+Arial-BoldMT"/>
                <a:ea typeface="+mn-ea"/>
                <a:cs typeface="QDOEVU+Arial-BoldMT"/>
              </a:rPr>
              <a:t>Discussion: What opportunities are available for apprentices in your place of work?</a:t>
            </a:r>
            <a:endParaRPr kumimoji="0" sz="4400" b="0" i="0" u="none" strike="noStrike" kern="1200" cap="none" spc="-150" normalizeH="0" baseline="0" noProof="0" dirty="0">
              <a:ln>
                <a:noFill/>
              </a:ln>
              <a:solidFill>
                <a:srgbClr val="743ABC"/>
              </a:solidFill>
              <a:effectLst/>
              <a:uLnTx/>
              <a:uFillTx/>
              <a:latin typeface="QDOEVU+Arial-BoldMT"/>
              <a:ea typeface="+mn-ea"/>
              <a:cs typeface="QDOEVU+Arial-BoldMT"/>
            </a:endParaRPr>
          </a:p>
        </p:txBody>
      </p:sp>
    </p:spTree>
    <p:extLst>
      <p:ext uri="{BB962C8B-B14F-4D97-AF65-F5344CB8AC3E}">
        <p14:creationId xmlns:p14="http://schemas.microsoft.com/office/powerpoint/2010/main" val="1581853824"/>
      </p:ext>
    </p:extLst>
  </p:cSld>
  <p:clrMapOvr>
    <a:masterClrMapping/>
  </p:clrMapOvr>
</p:sld>
</file>

<file path=ppt/theme/theme1.xml><?xml version="1.0" encoding="utf-8"?>
<a:theme xmlns:a="http://schemas.openxmlformats.org/drawingml/2006/main" name="1_Office Theme">
  <a:themeElements>
    <a:clrScheme name="LBU 2018">
      <a:dk1>
        <a:srgbClr val="000000"/>
      </a:dk1>
      <a:lt1>
        <a:srgbClr val="FFFFFF"/>
      </a:lt1>
      <a:dk2>
        <a:srgbClr val="666666"/>
      </a:dk2>
      <a:lt2>
        <a:srgbClr val="CCCCCC"/>
      </a:lt2>
      <a:accent1>
        <a:srgbClr val="753BBD"/>
      </a:accent1>
      <a:accent2>
        <a:srgbClr val="9161CA"/>
      </a:accent2>
      <a:accent3>
        <a:srgbClr val="AC89D7"/>
      </a:accent3>
      <a:accent4>
        <a:srgbClr val="C8B1E5"/>
      </a:accent4>
      <a:accent5>
        <a:srgbClr val="FCE300"/>
      </a:accent5>
      <a:accent6>
        <a:srgbClr val="05C3DE"/>
      </a:accent6>
      <a:hlink>
        <a:srgbClr val="FF585D"/>
      </a:hlink>
      <a:folHlink>
        <a:srgbClr val="00C3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LBU 2018">
      <a:dk1>
        <a:srgbClr val="000000"/>
      </a:dk1>
      <a:lt1>
        <a:srgbClr val="FFFFFF"/>
      </a:lt1>
      <a:dk2>
        <a:srgbClr val="666666"/>
      </a:dk2>
      <a:lt2>
        <a:srgbClr val="CCCCCC"/>
      </a:lt2>
      <a:accent1>
        <a:srgbClr val="753BBD"/>
      </a:accent1>
      <a:accent2>
        <a:srgbClr val="9161CA"/>
      </a:accent2>
      <a:accent3>
        <a:srgbClr val="AC89D7"/>
      </a:accent3>
      <a:accent4>
        <a:srgbClr val="C8B1E5"/>
      </a:accent4>
      <a:accent5>
        <a:srgbClr val="FCE300"/>
      </a:accent5>
      <a:accent6>
        <a:srgbClr val="05C3DE"/>
      </a:accent6>
      <a:hlink>
        <a:srgbClr val="FF585D"/>
      </a:hlink>
      <a:folHlink>
        <a:srgbClr val="00C3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LBU 2018">
      <a:dk1>
        <a:srgbClr val="000000"/>
      </a:dk1>
      <a:lt1>
        <a:srgbClr val="FFFFFF"/>
      </a:lt1>
      <a:dk2>
        <a:srgbClr val="666666"/>
      </a:dk2>
      <a:lt2>
        <a:srgbClr val="CCCCCC"/>
      </a:lt2>
      <a:accent1>
        <a:srgbClr val="753BBD"/>
      </a:accent1>
      <a:accent2>
        <a:srgbClr val="9161CA"/>
      </a:accent2>
      <a:accent3>
        <a:srgbClr val="AC89D7"/>
      </a:accent3>
      <a:accent4>
        <a:srgbClr val="C8B1E5"/>
      </a:accent4>
      <a:accent5>
        <a:srgbClr val="FCE300"/>
      </a:accent5>
      <a:accent6>
        <a:srgbClr val="05C3DE"/>
      </a:accent6>
      <a:hlink>
        <a:srgbClr val="FF585D"/>
      </a:hlink>
      <a:folHlink>
        <a:srgbClr val="00C3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LBU 2018">
      <a:dk1>
        <a:srgbClr val="000000"/>
      </a:dk1>
      <a:lt1>
        <a:srgbClr val="FFFFFF"/>
      </a:lt1>
      <a:dk2>
        <a:srgbClr val="666666"/>
      </a:dk2>
      <a:lt2>
        <a:srgbClr val="CCCCCC"/>
      </a:lt2>
      <a:accent1>
        <a:srgbClr val="753BBD"/>
      </a:accent1>
      <a:accent2>
        <a:srgbClr val="9161CA"/>
      </a:accent2>
      <a:accent3>
        <a:srgbClr val="AC89D7"/>
      </a:accent3>
      <a:accent4>
        <a:srgbClr val="C8B1E5"/>
      </a:accent4>
      <a:accent5>
        <a:srgbClr val="FCE300"/>
      </a:accent5>
      <a:accent6>
        <a:srgbClr val="05C3DE"/>
      </a:accent6>
      <a:hlink>
        <a:srgbClr val="FF585D"/>
      </a:hlink>
      <a:folHlink>
        <a:srgbClr val="00C3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1656</TotalTime>
  <Words>633</Words>
  <Application>Microsoft Macintosh PowerPoint</Application>
  <PresentationFormat>Widescreen</PresentationFormat>
  <Paragraphs>61</Paragraphs>
  <Slides>8</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8</vt:i4>
      </vt:variant>
    </vt:vector>
  </HeadingPairs>
  <TitlesOfParts>
    <vt:vector size="17" baseType="lpstr">
      <vt:lpstr>Arial</vt:lpstr>
      <vt:lpstr>Calibri</vt:lpstr>
      <vt:lpstr>MEFPGI+Arial-BoldMT</vt:lpstr>
      <vt:lpstr>QDOEVU+Arial-BoldMT</vt:lpstr>
      <vt:lpstr>VKAIEV+ArialMT</vt:lpstr>
      <vt:lpstr>1_Office Theme</vt:lpstr>
      <vt:lpstr>2_Office Theme</vt:lpstr>
      <vt:lpstr>3_Office Theme</vt:lpstr>
      <vt:lpstr>4_Office Theme</vt:lpstr>
      <vt:lpstr>PowerPoint Presentation</vt:lpstr>
      <vt:lpstr>PowerPoint Presentation</vt:lpstr>
      <vt:lpstr>What are KSBs?</vt:lpstr>
      <vt:lpstr>Advice to Apprentices</vt:lpstr>
      <vt:lpstr>Example Activity Log:</vt:lpstr>
      <vt:lpstr>Identifying and creating opportunities for apprentices</vt:lpstr>
      <vt:lpstr>Action Planning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Kelly, Gill</cp:lastModifiedBy>
  <cp:revision>22</cp:revision>
  <dcterms:created xsi:type="dcterms:W3CDTF">2018-08-09T13:59:43Z</dcterms:created>
  <dcterms:modified xsi:type="dcterms:W3CDTF">2023-11-16T10:28:59Z</dcterms:modified>
</cp:coreProperties>
</file>