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3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1" r:id="rId5"/>
    <p:sldMasterId id="2147483723" r:id="rId6"/>
    <p:sldMasterId id="2147483773" r:id="rId7"/>
  </p:sldMasterIdLst>
  <p:notesMasterIdLst>
    <p:notesMasterId r:id="rId28"/>
  </p:notesMasterIdLst>
  <p:handoutMasterIdLst>
    <p:handoutMasterId r:id="rId29"/>
  </p:handoutMasterIdLst>
  <p:sldIdLst>
    <p:sldId id="274" r:id="rId8"/>
    <p:sldId id="336" r:id="rId9"/>
    <p:sldId id="335" r:id="rId10"/>
    <p:sldId id="280" r:id="rId11"/>
    <p:sldId id="293" r:id="rId12"/>
    <p:sldId id="309" r:id="rId13"/>
    <p:sldId id="310" r:id="rId14"/>
    <p:sldId id="322" r:id="rId15"/>
    <p:sldId id="325" r:id="rId16"/>
    <p:sldId id="315" r:id="rId17"/>
    <p:sldId id="316" r:id="rId18"/>
    <p:sldId id="321" r:id="rId19"/>
    <p:sldId id="285" r:id="rId20"/>
    <p:sldId id="323" r:id="rId21"/>
    <p:sldId id="329" r:id="rId22"/>
    <p:sldId id="327" r:id="rId23"/>
    <p:sldId id="334" r:id="rId24"/>
    <p:sldId id="337" r:id="rId25"/>
    <p:sldId id="339" r:id="rId26"/>
    <p:sldId id="313" r:id="rId27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3B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03DD8-1EC9-29C0-4B75-B7CFB6D32DDF}" v="675" dt="2023-11-07T16:49:00.535"/>
    <p1510:client id="{95FA247E-C2F3-4E49-A8A9-BA9466474583}" v="1" vWet="5" dt="2023-11-07T12:32:27.771"/>
    <p1510:client id="{F0265F8B-AFD3-7417-FD74-F14E5A0D930A}" v="2" dt="2023-11-07T16:43:13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by, Henry" userId="S::r.kirby@leedsbeckett.ac.uk::55795304-2b07-4cfc-9f1c-b42de57e43dd" providerId="AD" clId="Web-{F0265F8B-AFD3-7417-FD74-F14E5A0D930A}"/>
    <pc:docChg chg="modSld">
      <pc:chgData name="Kirby, Henry" userId="S::r.kirby@leedsbeckett.ac.uk::55795304-2b07-4cfc-9f1c-b42de57e43dd" providerId="AD" clId="Web-{F0265F8B-AFD3-7417-FD74-F14E5A0D930A}" dt="2023-11-07T16:43:13.109" v="0" actId="20577"/>
      <pc:docMkLst>
        <pc:docMk/>
      </pc:docMkLst>
      <pc:sldChg chg="modSp">
        <pc:chgData name="Kirby, Henry" userId="S::r.kirby@leedsbeckett.ac.uk::55795304-2b07-4cfc-9f1c-b42de57e43dd" providerId="AD" clId="Web-{F0265F8B-AFD3-7417-FD74-F14E5A0D930A}" dt="2023-11-07T16:43:13.109" v="0" actId="20577"/>
        <pc:sldMkLst>
          <pc:docMk/>
          <pc:sldMk cId="1017822756" sldId="337"/>
        </pc:sldMkLst>
        <pc:spChg chg="mod">
          <ac:chgData name="Kirby, Henry" userId="S::r.kirby@leedsbeckett.ac.uk::55795304-2b07-4cfc-9f1c-b42de57e43dd" providerId="AD" clId="Web-{F0265F8B-AFD3-7417-FD74-F14E5A0D930A}" dt="2023-11-07T16:43:13.109" v="0" actId="20577"/>
          <ac:spMkLst>
            <pc:docMk/>
            <pc:sldMk cId="1017822756" sldId="337"/>
            <ac:spMk id="2" creationId="{59567350-138B-3FF9-234D-EF68C09D219A}"/>
          </ac:spMkLst>
        </pc:spChg>
      </pc:sldChg>
    </pc:docChg>
  </pc:docChgLst>
  <pc:docChgLst>
    <pc:chgData name="Kirby, Henry" userId="S::r.kirby@leedsbeckett.ac.uk::55795304-2b07-4cfc-9f1c-b42de57e43dd" providerId="AD" clId="Web-{02303DD8-1EC9-29C0-4B75-B7CFB6D32DDF}"/>
    <pc:docChg chg="addSld delSld modSld">
      <pc:chgData name="Kirby, Henry" userId="S::r.kirby@leedsbeckett.ac.uk::55795304-2b07-4cfc-9f1c-b42de57e43dd" providerId="AD" clId="Web-{02303DD8-1EC9-29C0-4B75-B7CFB6D32DDF}" dt="2023-11-07T16:49:00.535" v="683"/>
      <pc:docMkLst>
        <pc:docMk/>
      </pc:docMkLst>
      <pc:sldChg chg="delSp modSp delAnim">
        <pc:chgData name="Kirby, Henry" userId="S::r.kirby@leedsbeckett.ac.uk::55795304-2b07-4cfc-9f1c-b42de57e43dd" providerId="AD" clId="Web-{02303DD8-1EC9-29C0-4B75-B7CFB6D32DDF}" dt="2023-11-07T16:20:00.058" v="189" actId="1076"/>
        <pc:sldMkLst>
          <pc:docMk/>
          <pc:sldMk cId="76807348" sldId="274"/>
        </pc:sldMkLst>
        <pc:spChg chg="mod">
          <ac:chgData name="Kirby, Henry" userId="S::r.kirby@leedsbeckett.ac.uk::55795304-2b07-4cfc-9f1c-b42de57e43dd" providerId="AD" clId="Web-{02303DD8-1EC9-29C0-4B75-B7CFB6D32DDF}" dt="2023-11-07T16:20:00.058" v="189" actId="1076"/>
          <ac:spMkLst>
            <pc:docMk/>
            <pc:sldMk cId="76807348" sldId="274"/>
            <ac:spMk id="7" creationId="{00000000-0000-0000-0000-000000000000}"/>
          </ac:spMkLst>
        </pc:spChg>
        <pc:picChg chg="del">
          <ac:chgData name="Kirby, Henry" userId="S::r.kirby@leedsbeckett.ac.uk::55795304-2b07-4cfc-9f1c-b42de57e43dd" providerId="AD" clId="Web-{02303DD8-1EC9-29C0-4B75-B7CFB6D32DDF}" dt="2023-11-07T16:18:51.431" v="164"/>
          <ac:picMkLst>
            <pc:docMk/>
            <pc:sldMk cId="76807348" sldId="274"/>
            <ac:picMk id="2" creationId="{08610231-DAAB-43F8-ACE4-92AB6563BBA9}"/>
          </ac:picMkLst>
        </pc:picChg>
      </pc:sldChg>
      <pc:sldChg chg="delSp delAnim">
        <pc:chgData name="Kirby, Henry" userId="S::r.kirby@leedsbeckett.ac.uk::55795304-2b07-4cfc-9f1c-b42de57e43dd" providerId="AD" clId="Web-{02303DD8-1EC9-29C0-4B75-B7CFB6D32DDF}" dt="2023-11-07T16:29:29.149" v="326"/>
        <pc:sldMkLst>
          <pc:docMk/>
          <pc:sldMk cId="1211462457" sldId="280"/>
        </pc:sldMkLst>
        <pc:picChg chg="del">
          <ac:chgData name="Kirby, Henry" userId="S::r.kirby@leedsbeckett.ac.uk::55795304-2b07-4cfc-9f1c-b42de57e43dd" providerId="AD" clId="Web-{02303DD8-1EC9-29C0-4B75-B7CFB6D32DDF}" dt="2023-11-07T16:29:29.149" v="326"/>
          <ac:picMkLst>
            <pc:docMk/>
            <pc:sldMk cId="1211462457" sldId="280"/>
            <ac:picMk id="3" creationId="{EBE23985-8C79-45D0-BDE2-E815DE4DDA36}"/>
          </ac:picMkLst>
        </pc:picChg>
      </pc:sldChg>
      <pc:sldChg chg="delSp delAnim">
        <pc:chgData name="Kirby, Henry" userId="S::r.kirby@leedsbeckett.ac.uk::55795304-2b07-4cfc-9f1c-b42de57e43dd" providerId="AD" clId="Web-{02303DD8-1EC9-29C0-4B75-B7CFB6D32DDF}" dt="2023-11-07T16:29:33.055" v="327"/>
        <pc:sldMkLst>
          <pc:docMk/>
          <pc:sldMk cId="4078253649" sldId="293"/>
        </pc:sldMkLst>
        <pc:picChg chg="del">
          <ac:chgData name="Kirby, Henry" userId="S::r.kirby@leedsbeckett.ac.uk::55795304-2b07-4cfc-9f1c-b42de57e43dd" providerId="AD" clId="Web-{02303DD8-1EC9-29C0-4B75-B7CFB6D32DDF}" dt="2023-11-07T16:29:33.055" v="327"/>
          <ac:picMkLst>
            <pc:docMk/>
            <pc:sldMk cId="4078253649" sldId="293"/>
            <ac:picMk id="2" creationId="{C14C8378-3C93-49F4-BD70-60ED043E2572}"/>
          </ac:picMkLst>
        </pc:picChg>
      </pc:sldChg>
      <pc:sldChg chg="delSp delAnim">
        <pc:chgData name="Kirby, Henry" userId="S::r.kirby@leedsbeckett.ac.uk::55795304-2b07-4cfc-9f1c-b42de57e43dd" providerId="AD" clId="Web-{02303DD8-1EC9-29C0-4B75-B7CFB6D32DDF}" dt="2023-11-07T16:29:38.493" v="328"/>
        <pc:sldMkLst>
          <pc:docMk/>
          <pc:sldMk cId="2601535604" sldId="309"/>
        </pc:sldMkLst>
        <pc:picChg chg="del">
          <ac:chgData name="Kirby, Henry" userId="S::r.kirby@leedsbeckett.ac.uk::55795304-2b07-4cfc-9f1c-b42de57e43dd" providerId="AD" clId="Web-{02303DD8-1EC9-29C0-4B75-B7CFB6D32DDF}" dt="2023-11-07T16:29:38.493" v="328"/>
          <ac:picMkLst>
            <pc:docMk/>
            <pc:sldMk cId="2601535604" sldId="309"/>
            <ac:picMk id="2" creationId="{5D5A6D54-7D5C-4AEE-9E4F-70F372902573}"/>
          </ac:picMkLst>
        </pc:picChg>
      </pc:sldChg>
      <pc:sldChg chg="delSp delAnim">
        <pc:chgData name="Kirby, Henry" userId="S::r.kirby@leedsbeckett.ac.uk::55795304-2b07-4cfc-9f1c-b42de57e43dd" providerId="AD" clId="Web-{02303DD8-1EC9-29C0-4B75-B7CFB6D32DDF}" dt="2023-11-07T16:29:44.806" v="329"/>
        <pc:sldMkLst>
          <pc:docMk/>
          <pc:sldMk cId="4038965458" sldId="310"/>
        </pc:sldMkLst>
        <pc:picChg chg="del">
          <ac:chgData name="Kirby, Henry" userId="S::r.kirby@leedsbeckett.ac.uk::55795304-2b07-4cfc-9f1c-b42de57e43dd" providerId="AD" clId="Web-{02303DD8-1EC9-29C0-4B75-B7CFB6D32DDF}" dt="2023-11-07T16:29:44.806" v="329"/>
          <ac:picMkLst>
            <pc:docMk/>
            <pc:sldMk cId="4038965458" sldId="310"/>
            <ac:picMk id="5" creationId="{3BC80C2D-5B89-4E25-ADB1-DF25FBE446D0}"/>
          </ac:picMkLst>
        </pc:picChg>
      </pc:sldChg>
      <pc:sldChg chg="addSp delSp modSp addAnim delAnim">
        <pc:chgData name="Kirby, Henry" userId="S::r.kirby@leedsbeckett.ac.uk::55795304-2b07-4cfc-9f1c-b42de57e43dd" providerId="AD" clId="Web-{02303DD8-1EC9-29C0-4B75-B7CFB6D32DDF}" dt="2023-11-07T16:47:12.455" v="623" actId="14100"/>
        <pc:sldMkLst>
          <pc:docMk/>
          <pc:sldMk cId="464035347" sldId="313"/>
        </pc:sldMkLst>
        <pc:spChg chg="mod">
          <ac:chgData name="Kirby, Henry" userId="S::r.kirby@leedsbeckett.ac.uk::55795304-2b07-4cfc-9f1c-b42de57e43dd" providerId="AD" clId="Web-{02303DD8-1EC9-29C0-4B75-B7CFB6D32DDF}" dt="2023-11-07T16:45:36.781" v="600" actId="20577"/>
          <ac:spMkLst>
            <pc:docMk/>
            <pc:sldMk cId="464035347" sldId="313"/>
            <ac:spMk id="4" creationId="{00000000-0000-0000-0000-000000000000}"/>
          </ac:spMkLst>
        </pc:spChg>
        <pc:spChg chg="add mod">
          <ac:chgData name="Kirby, Henry" userId="S::r.kirby@leedsbeckett.ac.uk::55795304-2b07-4cfc-9f1c-b42de57e43dd" providerId="AD" clId="Web-{02303DD8-1EC9-29C0-4B75-B7CFB6D32DDF}" dt="2023-11-07T16:46:59.845" v="620" actId="1076"/>
          <ac:spMkLst>
            <pc:docMk/>
            <pc:sldMk cId="464035347" sldId="313"/>
            <ac:spMk id="6" creationId="{25C63FB9-4088-F852-01E5-B0723D0BABDF}"/>
          </ac:spMkLst>
        </pc:spChg>
        <pc:spChg chg="add mod">
          <ac:chgData name="Kirby, Henry" userId="S::r.kirby@leedsbeckett.ac.uk::55795304-2b07-4cfc-9f1c-b42de57e43dd" providerId="AD" clId="Web-{02303DD8-1EC9-29C0-4B75-B7CFB6D32DDF}" dt="2023-11-07T16:46:56.798" v="619" actId="1076"/>
          <ac:spMkLst>
            <pc:docMk/>
            <pc:sldMk cId="464035347" sldId="313"/>
            <ac:spMk id="9" creationId="{DE3E4C11-A896-C080-5A98-1E678D143801}"/>
          </ac:spMkLst>
        </pc:spChg>
        <pc:spChg chg="add mod">
          <ac:chgData name="Kirby, Henry" userId="S::r.kirby@leedsbeckett.ac.uk::55795304-2b07-4cfc-9f1c-b42de57e43dd" providerId="AD" clId="Web-{02303DD8-1EC9-29C0-4B75-B7CFB6D32DDF}" dt="2023-11-07T16:47:12.455" v="623" actId="14100"/>
          <ac:spMkLst>
            <pc:docMk/>
            <pc:sldMk cId="464035347" sldId="313"/>
            <ac:spMk id="11" creationId="{FB76419F-149D-8E4C-DCC3-DA0EC8DEA5D4}"/>
          </ac:spMkLst>
        </pc:spChg>
        <pc:picChg chg="add del mod">
          <ac:chgData name="Kirby, Henry" userId="S::r.kirby@leedsbeckett.ac.uk::55795304-2b07-4cfc-9f1c-b42de57e43dd" providerId="AD" clId="Web-{02303DD8-1EC9-29C0-4B75-B7CFB6D32DDF}" dt="2023-11-07T16:45:55.484" v="603"/>
          <ac:picMkLst>
            <pc:docMk/>
            <pc:sldMk cId="464035347" sldId="313"/>
            <ac:picMk id="2" creationId="{555A7033-1C59-9906-A4F4-6A480F3E8F10}"/>
          </ac:picMkLst>
        </pc:picChg>
        <pc:picChg chg="del">
          <ac:chgData name="Kirby, Henry" userId="S::r.kirby@leedsbeckett.ac.uk::55795304-2b07-4cfc-9f1c-b42de57e43dd" providerId="AD" clId="Web-{02303DD8-1EC9-29C0-4B75-B7CFB6D32DDF}" dt="2023-11-07T16:45:15.093" v="546"/>
          <ac:picMkLst>
            <pc:docMk/>
            <pc:sldMk cId="464035347" sldId="313"/>
            <ac:picMk id="3" creationId="{9AD5CDD6-93EB-4F37-BBDC-A817948A9522}"/>
          </ac:picMkLst>
        </pc:picChg>
        <pc:picChg chg="del">
          <ac:chgData name="Kirby, Henry" userId="S::r.kirby@leedsbeckett.ac.uk::55795304-2b07-4cfc-9f1c-b42de57e43dd" providerId="AD" clId="Web-{02303DD8-1EC9-29C0-4B75-B7CFB6D32DDF}" dt="2023-11-07T16:45:41.843" v="601"/>
          <ac:picMkLst>
            <pc:docMk/>
            <pc:sldMk cId="464035347" sldId="313"/>
            <ac:picMk id="7" creationId="{00000000-0000-0000-0000-000000000000}"/>
          </ac:picMkLst>
        </pc:picChg>
      </pc:sldChg>
      <pc:sldChg chg="delSp modSp delAnim">
        <pc:chgData name="Kirby, Henry" userId="S::r.kirby@leedsbeckett.ac.uk::55795304-2b07-4cfc-9f1c-b42de57e43dd" providerId="AD" clId="Web-{02303DD8-1EC9-29C0-4B75-B7CFB6D32DDF}" dt="2023-11-07T16:48:50.879" v="682" actId="20577"/>
        <pc:sldMkLst>
          <pc:docMk/>
          <pc:sldMk cId="2462489617" sldId="315"/>
        </pc:sldMkLst>
        <pc:graphicFrameChg chg="modGraphic">
          <ac:chgData name="Kirby, Henry" userId="S::r.kirby@leedsbeckett.ac.uk::55795304-2b07-4cfc-9f1c-b42de57e43dd" providerId="AD" clId="Web-{02303DD8-1EC9-29C0-4B75-B7CFB6D32DDF}" dt="2023-11-07T16:48:50.879" v="682" actId="20577"/>
          <ac:graphicFrameMkLst>
            <pc:docMk/>
            <pc:sldMk cId="2462489617" sldId="315"/>
            <ac:graphicFrameMk id="2" creationId="{00000000-0000-0000-0000-000000000000}"/>
          </ac:graphicFrameMkLst>
        </pc:graphicFrameChg>
        <pc:picChg chg="del">
          <ac:chgData name="Kirby, Henry" userId="S::r.kirby@leedsbeckett.ac.uk::55795304-2b07-4cfc-9f1c-b42de57e43dd" providerId="AD" clId="Web-{02303DD8-1EC9-29C0-4B75-B7CFB6D32DDF}" dt="2023-11-07T16:47:58.768" v="630"/>
          <ac:picMkLst>
            <pc:docMk/>
            <pc:sldMk cId="2462489617" sldId="315"/>
            <ac:picMk id="3" creationId="{3556ECCD-6295-4413-BC47-8857E9729492}"/>
          </ac:picMkLst>
        </pc:picChg>
      </pc:sldChg>
      <pc:sldChg chg="delSp delAnim">
        <pc:chgData name="Kirby, Henry" userId="S::r.kirby@leedsbeckett.ac.uk::55795304-2b07-4cfc-9f1c-b42de57e43dd" providerId="AD" clId="Web-{02303DD8-1EC9-29C0-4B75-B7CFB6D32DDF}" dt="2023-11-07T16:47:52.815" v="629"/>
        <pc:sldMkLst>
          <pc:docMk/>
          <pc:sldMk cId="1700337028" sldId="316"/>
        </pc:sldMkLst>
        <pc:picChg chg="del">
          <ac:chgData name="Kirby, Henry" userId="S::r.kirby@leedsbeckett.ac.uk::55795304-2b07-4cfc-9f1c-b42de57e43dd" providerId="AD" clId="Web-{02303DD8-1EC9-29C0-4B75-B7CFB6D32DDF}" dt="2023-11-07T16:47:52.815" v="629"/>
          <ac:picMkLst>
            <pc:docMk/>
            <pc:sldMk cId="1700337028" sldId="316"/>
            <ac:picMk id="4" creationId="{223594A6-E4DA-4568-99FA-6F0BD38A387A}"/>
          </ac:picMkLst>
        </pc:picChg>
      </pc:sldChg>
      <pc:sldChg chg="del">
        <pc:chgData name="Kirby, Henry" userId="S::r.kirby@leedsbeckett.ac.uk::55795304-2b07-4cfc-9f1c-b42de57e43dd" providerId="AD" clId="Web-{02303DD8-1EC9-29C0-4B75-B7CFB6D32DDF}" dt="2023-11-07T14:07:00.422" v="103"/>
        <pc:sldMkLst>
          <pc:docMk/>
          <pc:sldMk cId="1720850260" sldId="320"/>
        </pc:sldMkLst>
      </pc:sldChg>
      <pc:sldChg chg="delSp delAnim">
        <pc:chgData name="Kirby, Henry" userId="S::r.kirby@leedsbeckett.ac.uk::55795304-2b07-4cfc-9f1c-b42de57e43dd" providerId="AD" clId="Web-{02303DD8-1EC9-29C0-4B75-B7CFB6D32DDF}" dt="2023-11-07T16:29:50.806" v="330"/>
        <pc:sldMkLst>
          <pc:docMk/>
          <pc:sldMk cId="2839125840" sldId="322"/>
        </pc:sldMkLst>
        <pc:picChg chg="del">
          <ac:chgData name="Kirby, Henry" userId="S::r.kirby@leedsbeckett.ac.uk::55795304-2b07-4cfc-9f1c-b42de57e43dd" providerId="AD" clId="Web-{02303DD8-1EC9-29C0-4B75-B7CFB6D32DDF}" dt="2023-11-07T16:29:50.806" v="330"/>
          <ac:picMkLst>
            <pc:docMk/>
            <pc:sldMk cId="2839125840" sldId="322"/>
            <ac:picMk id="8" creationId="{3B9E67F9-3CAA-4F90-B05A-209B1A8D8D79}"/>
          </ac:picMkLst>
        </pc:picChg>
      </pc:sldChg>
      <pc:sldChg chg="delSp modSp mod delAnim modShow">
        <pc:chgData name="Kirby, Henry" userId="S::r.kirby@leedsbeckett.ac.uk::55795304-2b07-4cfc-9f1c-b42de57e43dd" providerId="AD" clId="Web-{02303DD8-1EC9-29C0-4B75-B7CFB6D32DDF}" dt="2023-11-07T16:31:34.339" v="367" actId="20577"/>
        <pc:sldMkLst>
          <pc:docMk/>
          <pc:sldMk cId="2697500068" sldId="323"/>
        </pc:sldMkLst>
        <pc:spChg chg="mod">
          <ac:chgData name="Kirby, Henry" userId="S::r.kirby@leedsbeckett.ac.uk::55795304-2b07-4cfc-9f1c-b42de57e43dd" providerId="AD" clId="Web-{02303DD8-1EC9-29C0-4B75-B7CFB6D32DDF}" dt="2023-11-07T16:31:34.339" v="367" actId="20577"/>
          <ac:spMkLst>
            <pc:docMk/>
            <pc:sldMk cId="2697500068" sldId="323"/>
            <ac:spMk id="12" creationId="{00000000-0000-0000-0000-000000000000}"/>
          </ac:spMkLst>
        </pc:spChg>
        <pc:spChg chg="mod">
          <ac:chgData name="Kirby, Henry" userId="S::r.kirby@leedsbeckett.ac.uk::55795304-2b07-4cfc-9f1c-b42de57e43dd" providerId="AD" clId="Web-{02303DD8-1EC9-29C0-4B75-B7CFB6D32DDF}" dt="2023-11-07T12:33:04.154" v="0" actId="20577"/>
          <ac:spMkLst>
            <pc:docMk/>
            <pc:sldMk cId="2697500068" sldId="323"/>
            <ac:spMk id="18" creationId="{00000000-0000-0000-0000-000000000000}"/>
          </ac:spMkLst>
        </pc:spChg>
        <pc:grpChg chg="del">
          <ac:chgData name="Kirby, Henry" userId="S::r.kirby@leedsbeckett.ac.uk::55795304-2b07-4cfc-9f1c-b42de57e43dd" providerId="AD" clId="Web-{02303DD8-1EC9-29C0-4B75-B7CFB6D32DDF}" dt="2023-11-07T12:33:07.044" v="1"/>
          <ac:grpSpMkLst>
            <pc:docMk/>
            <pc:sldMk cId="2697500068" sldId="323"/>
            <ac:grpSpMk id="16" creationId="{00000000-0000-0000-0000-000000000000}"/>
          </ac:grpSpMkLst>
        </pc:grpChg>
      </pc:sldChg>
      <pc:sldChg chg="delSp delAnim">
        <pc:chgData name="Kirby, Henry" userId="S::r.kirby@leedsbeckett.ac.uk::55795304-2b07-4cfc-9f1c-b42de57e43dd" providerId="AD" clId="Web-{02303DD8-1EC9-29C0-4B75-B7CFB6D32DDF}" dt="2023-11-07T16:49:00.535" v="683"/>
        <pc:sldMkLst>
          <pc:docMk/>
          <pc:sldMk cId="1491586189" sldId="325"/>
        </pc:sldMkLst>
        <pc:picChg chg="del">
          <ac:chgData name="Kirby, Henry" userId="S::r.kirby@leedsbeckett.ac.uk::55795304-2b07-4cfc-9f1c-b42de57e43dd" providerId="AD" clId="Web-{02303DD8-1EC9-29C0-4B75-B7CFB6D32DDF}" dt="2023-11-07T16:49:00.535" v="683"/>
          <ac:picMkLst>
            <pc:docMk/>
            <pc:sldMk cId="1491586189" sldId="325"/>
            <ac:picMk id="3" creationId="{7E38B878-91EC-4465-B250-E2011CC6334F}"/>
          </ac:picMkLst>
        </pc:picChg>
      </pc:sldChg>
      <pc:sldChg chg="modSp del">
        <pc:chgData name="Kirby, Henry" userId="S::r.kirby@leedsbeckett.ac.uk::55795304-2b07-4cfc-9f1c-b42de57e43dd" providerId="AD" clId="Web-{02303DD8-1EC9-29C0-4B75-B7CFB6D32DDF}" dt="2023-11-07T16:22:24.639" v="257"/>
        <pc:sldMkLst>
          <pc:docMk/>
          <pc:sldMk cId="3261391081" sldId="326"/>
        </pc:sldMkLst>
        <pc:spChg chg="mod">
          <ac:chgData name="Kirby, Henry" userId="S::r.kirby@leedsbeckett.ac.uk::55795304-2b07-4cfc-9f1c-b42de57e43dd" providerId="AD" clId="Web-{02303DD8-1EC9-29C0-4B75-B7CFB6D32DDF}" dt="2023-11-07T16:20:54.200" v="222" actId="20577"/>
          <ac:spMkLst>
            <pc:docMk/>
            <pc:sldMk cId="3261391081" sldId="326"/>
            <ac:spMk id="8" creationId="{C0498502-40A1-50B6-7329-93A3093FF448}"/>
          </ac:spMkLst>
        </pc:spChg>
      </pc:sldChg>
      <pc:sldChg chg="modSp">
        <pc:chgData name="Kirby, Henry" userId="S::r.kirby@leedsbeckett.ac.uk::55795304-2b07-4cfc-9f1c-b42de57e43dd" providerId="AD" clId="Web-{02303DD8-1EC9-29C0-4B75-B7CFB6D32DDF}" dt="2023-11-07T16:16:39.725" v="129" actId="20577"/>
        <pc:sldMkLst>
          <pc:docMk/>
          <pc:sldMk cId="2218484610" sldId="327"/>
        </pc:sldMkLst>
        <pc:spChg chg="mod">
          <ac:chgData name="Kirby, Henry" userId="S::r.kirby@leedsbeckett.ac.uk::55795304-2b07-4cfc-9f1c-b42de57e43dd" providerId="AD" clId="Web-{02303DD8-1EC9-29C0-4B75-B7CFB6D32DDF}" dt="2023-11-07T16:15:48.989" v="122" actId="20577"/>
          <ac:spMkLst>
            <pc:docMk/>
            <pc:sldMk cId="2218484610" sldId="327"/>
            <ac:spMk id="12" creationId="{00000000-0000-0000-0000-000000000000}"/>
          </ac:spMkLst>
        </pc:spChg>
        <pc:spChg chg="mod">
          <ac:chgData name="Kirby, Henry" userId="S::r.kirby@leedsbeckett.ac.uk::55795304-2b07-4cfc-9f1c-b42de57e43dd" providerId="AD" clId="Web-{02303DD8-1EC9-29C0-4B75-B7CFB6D32DDF}" dt="2023-11-07T16:16:14.990" v="125" actId="20577"/>
          <ac:spMkLst>
            <pc:docMk/>
            <pc:sldMk cId="2218484610" sldId="327"/>
            <ac:spMk id="15" creationId="{00000000-0000-0000-0000-000000000000}"/>
          </ac:spMkLst>
        </pc:spChg>
        <pc:spChg chg="mod">
          <ac:chgData name="Kirby, Henry" userId="S::r.kirby@leedsbeckett.ac.uk::55795304-2b07-4cfc-9f1c-b42de57e43dd" providerId="AD" clId="Web-{02303DD8-1EC9-29C0-4B75-B7CFB6D32DDF}" dt="2023-11-07T16:16:39.725" v="129" actId="20577"/>
          <ac:spMkLst>
            <pc:docMk/>
            <pc:sldMk cId="2218484610" sldId="327"/>
            <ac:spMk id="23" creationId="{3A924B9F-8705-6A2C-3DD9-3BA70E61CA41}"/>
          </ac:spMkLst>
        </pc:spChg>
      </pc:sldChg>
      <pc:sldChg chg="del">
        <pc:chgData name="Kirby, Henry" userId="S::r.kirby@leedsbeckett.ac.uk::55795304-2b07-4cfc-9f1c-b42de57e43dd" providerId="AD" clId="Web-{02303DD8-1EC9-29C0-4B75-B7CFB6D32DDF}" dt="2023-11-07T16:14:45.863" v="107"/>
        <pc:sldMkLst>
          <pc:docMk/>
          <pc:sldMk cId="1701623961" sldId="328"/>
        </pc:sldMkLst>
      </pc:sldChg>
      <pc:sldChg chg="modSp">
        <pc:chgData name="Kirby, Henry" userId="S::r.kirby@leedsbeckett.ac.uk::55795304-2b07-4cfc-9f1c-b42de57e43dd" providerId="AD" clId="Web-{02303DD8-1EC9-29C0-4B75-B7CFB6D32DDF}" dt="2023-11-07T14:07:25.829" v="105"/>
        <pc:sldMkLst>
          <pc:docMk/>
          <pc:sldMk cId="4095930926" sldId="329"/>
        </pc:sldMkLst>
        <pc:graphicFrameChg chg="mod modGraphic">
          <ac:chgData name="Kirby, Henry" userId="S::r.kirby@leedsbeckett.ac.uk::55795304-2b07-4cfc-9f1c-b42de57e43dd" providerId="AD" clId="Web-{02303DD8-1EC9-29C0-4B75-B7CFB6D32DDF}" dt="2023-11-07T14:07:25.829" v="105"/>
          <ac:graphicFrameMkLst>
            <pc:docMk/>
            <pc:sldMk cId="4095930926" sldId="329"/>
            <ac:graphicFrameMk id="6" creationId="{A904552E-2405-AE20-95CC-9A852E11B0DE}"/>
          </ac:graphicFrameMkLst>
        </pc:graphicFrameChg>
      </pc:sldChg>
      <pc:sldChg chg="addSp delSp modSp del">
        <pc:chgData name="Kirby, Henry" userId="S::r.kirby@leedsbeckett.ac.uk::55795304-2b07-4cfc-9f1c-b42de57e43dd" providerId="AD" clId="Web-{02303DD8-1EC9-29C0-4B75-B7CFB6D32DDF}" dt="2023-11-07T16:35:01.360" v="392"/>
        <pc:sldMkLst>
          <pc:docMk/>
          <pc:sldMk cId="3606547736" sldId="330"/>
        </pc:sldMkLst>
        <pc:spChg chg="del mod">
          <ac:chgData name="Kirby, Henry" userId="S::r.kirby@leedsbeckett.ac.uk::55795304-2b07-4cfc-9f1c-b42de57e43dd" providerId="AD" clId="Web-{02303DD8-1EC9-29C0-4B75-B7CFB6D32DDF}" dt="2023-11-07T16:32:28.950" v="378"/>
          <ac:spMkLst>
            <pc:docMk/>
            <pc:sldMk cId="3606547736" sldId="330"/>
            <ac:spMk id="2" creationId="{C135EB3F-AD51-59A4-F1FB-853A204079F5}"/>
          </ac:spMkLst>
        </pc:spChg>
        <pc:spChg chg="del mod">
          <ac:chgData name="Kirby, Henry" userId="S::r.kirby@leedsbeckett.ac.uk::55795304-2b07-4cfc-9f1c-b42de57e43dd" providerId="AD" clId="Web-{02303DD8-1EC9-29C0-4B75-B7CFB6D32DDF}" dt="2023-11-07T16:32:31.263" v="379"/>
          <ac:spMkLst>
            <pc:docMk/>
            <pc:sldMk cId="3606547736" sldId="330"/>
            <ac:spMk id="3" creationId="{33B055C9-BD4A-E0E1-A262-4234E7BEDF16}"/>
          </ac:spMkLst>
        </pc:spChg>
        <pc:picChg chg="add del">
          <ac:chgData name="Kirby, Henry" userId="S::r.kirby@leedsbeckett.ac.uk::55795304-2b07-4cfc-9f1c-b42de57e43dd" providerId="AD" clId="Web-{02303DD8-1EC9-29C0-4B75-B7CFB6D32DDF}" dt="2023-11-07T16:32:36.825" v="381"/>
          <ac:picMkLst>
            <pc:docMk/>
            <pc:sldMk cId="3606547736" sldId="330"/>
            <ac:picMk id="5" creationId="{9EBED592-DC19-EAB2-FA5E-13A5BEEB61AA}"/>
          </ac:picMkLst>
        </pc:picChg>
        <pc:picChg chg="add del">
          <ac:chgData name="Kirby, Henry" userId="S::r.kirby@leedsbeckett.ac.uk::55795304-2b07-4cfc-9f1c-b42de57e43dd" providerId="AD" clId="Web-{02303DD8-1EC9-29C0-4B75-B7CFB6D32DDF}" dt="2023-11-07T16:34:21.890" v="383"/>
          <ac:picMkLst>
            <pc:docMk/>
            <pc:sldMk cId="3606547736" sldId="330"/>
            <ac:picMk id="7" creationId="{1DB38723-F176-18D0-E8F1-766BB372FBC0}"/>
          </ac:picMkLst>
        </pc:picChg>
        <pc:picChg chg="add del mod">
          <ac:chgData name="Kirby, Henry" userId="S::r.kirby@leedsbeckett.ac.uk::55795304-2b07-4cfc-9f1c-b42de57e43dd" providerId="AD" clId="Web-{02303DD8-1EC9-29C0-4B75-B7CFB6D32DDF}" dt="2023-11-07T16:34:58.235" v="391"/>
          <ac:picMkLst>
            <pc:docMk/>
            <pc:sldMk cId="3606547736" sldId="330"/>
            <ac:picMk id="8" creationId="{79476E8D-2178-A487-1448-E65F609E870B}"/>
          </ac:picMkLst>
        </pc:picChg>
      </pc:sldChg>
      <pc:sldChg chg="del">
        <pc:chgData name="Kirby, Henry" userId="S::r.kirby@leedsbeckett.ac.uk::55795304-2b07-4cfc-9f1c-b42de57e43dd" providerId="AD" clId="Web-{02303DD8-1EC9-29C0-4B75-B7CFB6D32DDF}" dt="2023-11-07T16:18:24.134" v="163"/>
        <pc:sldMkLst>
          <pc:docMk/>
          <pc:sldMk cId="4108395614" sldId="331"/>
        </pc:sldMkLst>
      </pc:sldChg>
      <pc:sldChg chg="del">
        <pc:chgData name="Kirby, Henry" userId="S::r.kirby@leedsbeckett.ac.uk::55795304-2b07-4cfc-9f1c-b42de57e43dd" providerId="AD" clId="Web-{02303DD8-1EC9-29C0-4B75-B7CFB6D32DDF}" dt="2023-11-07T16:47:21.096" v="624"/>
        <pc:sldMkLst>
          <pc:docMk/>
          <pc:sldMk cId="4032131000" sldId="332"/>
        </pc:sldMkLst>
      </pc:sldChg>
      <pc:sldChg chg="delSp modSp del">
        <pc:chgData name="Kirby, Henry" userId="S::r.kirby@leedsbeckett.ac.uk::55795304-2b07-4cfc-9f1c-b42de57e43dd" providerId="AD" clId="Web-{02303DD8-1EC9-29C0-4B75-B7CFB6D32DDF}" dt="2023-11-07T16:37:43.160" v="416"/>
        <pc:sldMkLst>
          <pc:docMk/>
          <pc:sldMk cId="1492507583" sldId="333"/>
        </pc:sldMkLst>
        <pc:picChg chg="del mod modCrop">
          <ac:chgData name="Kirby, Henry" userId="S::r.kirby@leedsbeckett.ac.uk::55795304-2b07-4cfc-9f1c-b42de57e43dd" providerId="AD" clId="Web-{02303DD8-1EC9-29C0-4B75-B7CFB6D32DDF}" dt="2023-11-07T16:37:21.644" v="404"/>
          <ac:picMkLst>
            <pc:docMk/>
            <pc:sldMk cId="1492507583" sldId="333"/>
            <ac:picMk id="3" creationId="{9461E9E9-6574-DB46-4AE4-63463FFD778C}"/>
          </ac:picMkLst>
        </pc:picChg>
      </pc:sldChg>
      <pc:sldChg chg="delSp modSp new">
        <pc:chgData name="Kirby, Henry" userId="S::r.kirby@leedsbeckett.ac.uk::55795304-2b07-4cfc-9f1c-b42de57e43dd" providerId="AD" clId="Web-{02303DD8-1EC9-29C0-4B75-B7CFB6D32DDF}" dt="2023-11-07T16:18:19.634" v="162" actId="1076"/>
        <pc:sldMkLst>
          <pc:docMk/>
          <pc:sldMk cId="492041628" sldId="334"/>
        </pc:sldMkLst>
        <pc:spChg chg="mod">
          <ac:chgData name="Kirby, Henry" userId="S::r.kirby@leedsbeckett.ac.uk::55795304-2b07-4cfc-9f1c-b42de57e43dd" providerId="AD" clId="Web-{02303DD8-1EC9-29C0-4B75-B7CFB6D32DDF}" dt="2023-11-07T16:18:19.634" v="162" actId="1076"/>
          <ac:spMkLst>
            <pc:docMk/>
            <pc:sldMk cId="492041628" sldId="334"/>
            <ac:spMk id="2" creationId="{3515BE5B-2148-EB2C-5BF4-ED230B3BCEEC}"/>
          </ac:spMkLst>
        </pc:spChg>
        <pc:spChg chg="del">
          <ac:chgData name="Kirby, Henry" userId="S::r.kirby@leedsbeckett.ac.uk::55795304-2b07-4cfc-9f1c-b42de57e43dd" providerId="AD" clId="Web-{02303DD8-1EC9-29C0-4B75-B7CFB6D32DDF}" dt="2023-11-07T16:17:46.883" v="149"/>
          <ac:spMkLst>
            <pc:docMk/>
            <pc:sldMk cId="492041628" sldId="334"/>
            <ac:spMk id="3" creationId="{B01B74A1-FFB9-9B68-052C-FBBBB514C7D3}"/>
          </ac:spMkLst>
        </pc:spChg>
      </pc:sldChg>
      <pc:sldChg chg="addSp delSp modSp new">
        <pc:chgData name="Kirby, Henry" userId="S::r.kirby@leedsbeckett.ac.uk::55795304-2b07-4cfc-9f1c-b42de57e43dd" providerId="AD" clId="Web-{02303DD8-1EC9-29C0-4B75-B7CFB6D32DDF}" dt="2023-11-07T16:29:13.742" v="325" actId="1076"/>
        <pc:sldMkLst>
          <pc:docMk/>
          <pc:sldMk cId="641740854" sldId="335"/>
        </pc:sldMkLst>
        <pc:spChg chg="mod">
          <ac:chgData name="Kirby, Henry" userId="S::r.kirby@leedsbeckett.ac.uk::55795304-2b07-4cfc-9f1c-b42de57e43dd" providerId="AD" clId="Web-{02303DD8-1EC9-29C0-4B75-B7CFB6D32DDF}" dt="2023-11-07T16:22:21.499" v="256" actId="20577"/>
          <ac:spMkLst>
            <pc:docMk/>
            <pc:sldMk cId="641740854" sldId="335"/>
            <ac:spMk id="2" creationId="{179D428F-8CC9-FEDE-833B-5E5550B65E3A}"/>
          </ac:spMkLst>
        </pc:spChg>
        <pc:spChg chg="del">
          <ac:chgData name="Kirby, Henry" userId="S::r.kirby@leedsbeckett.ac.uk::55795304-2b07-4cfc-9f1c-b42de57e43dd" providerId="AD" clId="Web-{02303DD8-1EC9-29C0-4B75-B7CFB6D32DDF}" dt="2023-11-07T16:21:42.169" v="241"/>
          <ac:spMkLst>
            <pc:docMk/>
            <pc:sldMk cId="641740854" sldId="335"/>
            <ac:spMk id="3" creationId="{C2C0C815-1836-6477-F9A5-512DB4299966}"/>
          </ac:spMkLst>
        </pc:spChg>
        <pc:picChg chg="add mod">
          <ac:chgData name="Kirby, Henry" userId="S::r.kirby@leedsbeckett.ac.uk::55795304-2b07-4cfc-9f1c-b42de57e43dd" providerId="AD" clId="Web-{02303DD8-1EC9-29C0-4B75-B7CFB6D32DDF}" dt="2023-11-07T16:27:38.850" v="297"/>
          <ac:picMkLst>
            <pc:docMk/>
            <pc:sldMk cId="641740854" sldId="335"/>
            <ac:picMk id="4" creationId="{34BC6A29-61D6-0FE2-674F-48DC9D922688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9:10.742" v="324" actId="1076"/>
          <ac:picMkLst>
            <pc:docMk/>
            <pc:sldMk cId="641740854" sldId="335"/>
            <ac:picMk id="5" creationId="{A84D51A6-0DAA-528A-D2E6-872EEAB6ABF3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8:16.944" v="307" actId="1076"/>
          <ac:picMkLst>
            <pc:docMk/>
            <pc:sldMk cId="641740854" sldId="335"/>
            <ac:picMk id="6" creationId="{943C7CD3-A7A2-88FC-3928-DA9F7BF9748F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8:13.616" v="305" actId="1076"/>
          <ac:picMkLst>
            <pc:docMk/>
            <pc:sldMk cId="641740854" sldId="335"/>
            <ac:picMk id="7" creationId="{FE0876F5-E0AB-B1AE-FB9A-55DEE84F0D51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8:05.616" v="303" actId="1076"/>
          <ac:picMkLst>
            <pc:docMk/>
            <pc:sldMk cId="641740854" sldId="335"/>
            <ac:picMk id="8" creationId="{064B4279-A0AB-0A02-6D81-507E5B4EFDB4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8:03.460" v="302" actId="1076"/>
          <ac:picMkLst>
            <pc:docMk/>
            <pc:sldMk cId="641740854" sldId="335"/>
            <ac:picMk id="9" creationId="{8817B697-3246-13AE-9DCD-1B2D1FD7FAB1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8:34.116" v="315" actId="1076"/>
          <ac:picMkLst>
            <pc:docMk/>
            <pc:sldMk cId="641740854" sldId="335"/>
            <ac:picMk id="10" creationId="{AECD02BA-E94D-8586-A96E-61D7A2CE0031}"/>
          </ac:picMkLst>
        </pc:picChg>
        <pc:picChg chg="add del mod">
          <ac:chgData name="Kirby, Henry" userId="S::r.kirby@leedsbeckett.ac.uk::55795304-2b07-4cfc-9f1c-b42de57e43dd" providerId="AD" clId="Web-{02303DD8-1EC9-29C0-4B75-B7CFB6D32DDF}" dt="2023-11-07T16:29:01.336" v="321"/>
          <ac:picMkLst>
            <pc:docMk/>
            <pc:sldMk cId="641740854" sldId="335"/>
            <ac:picMk id="11" creationId="{AFA8D867-88AF-307A-0C9F-51722E8F8E03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9:13.742" v="325" actId="1076"/>
          <ac:picMkLst>
            <pc:docMk/>
            <pc:sldMk cId="641740854" sldId="335"/>
            <ac:picMk id="12" creationId="{29F9255C-BC59-90FF-DE81-BDF0A7FE870C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8:25.710" v="312" actId="1076"/>
          <ac:picMkLst>
            <pc:docMk/>
            <pc:sldMk cId="641740854" sldId="335"/>
            <ac:picMk id="13" creationId="{FFC98ED1-7BB8-7012-1C04-17CD5CB68DDA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8:41.195" v="317" actId="1076"/>
          <ac:picMkLst>
            <pc:docMk/>
            <pc:sldMk cId="641740854" sldId="335"/>
            <ac:picMk id="14" creationId="{B3CE22CF-EA97-C707-7A49-CFEB9F26E252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9:07.617" v="323" actId="1076"/>
          <ac:picMkLst>
            <pc:docMk/>
            <pc:sldMk cId="641740854" sldId="335"/>
            <ac:picMk id="15" creationId="{014D0A01-2347-143B-1B2C-46E295E556EE}"/>
          </ac:picMkLst>
        </pc:picChg>
      </pc:sldChg>
      <pc:sldChg chg="addSp delSp modSp new">
        <pc:chgData name="Kirby, Henry" userId="S::r.kirby@leedsbeckett.ac.uk::55795304-2b07-4cfc-9f1c-b42de57e43dd" providerId="AD" clId="Web-{02303DD8-1EC9-29C0-4B75-B7CFB6D32DDF}" dt="2023-11-07T16:26:19.520" v="287"/>
        <pc:sldMkLst>
          <pc:docMk/>
          <pc:sldMk cId="373928794" sldId="336"/>
        </pc:sldMkLst>
        <pc:spChg chg="mod">
          <ac:chgData name="Kirby, Henry" userId="S::r.kirby@leedsbeckett.ac.uk::55795304-2b07-4cfc-9f1c-b42de57e43dd" providerId="AD" clId="Web-{02303DD8-1EC9-29C0-4B75-B7CFB6D32DDF}" dt="2023-11-07T16:24:55.690" v="274" actId="20577"/>
          <ac:spMkLst>
            <pc:docMk/>
            <pc:sldMk cId="373928794" sldId="336"/>
            <ac:spMk id="2" creationId="{42741A5E-89B5-2E67-20C3-8912FF723DFB}"/>
          </ac:spMkLst>
        </pc:spChg>
        <pc:spChg chg="mod">
          <ac:chgData name="Kirby, Henry" userId="S::r.kirby@leedsbeckett.ac.uk::55795304-2b07-4cfc-9f1c-b42de57e43dd" providerId="AD" clId="Web-{02303DD8-1EC9-29C0-4B75-B7CFB6D32DDF}" dt="2023-11-07T16:25:24.815" v="279" actId="20577"/>
          <ac:spMkLst>
            <pc:docMk/>
            <pc:sldMk cId="373928794" sldId="336"/>
            <ac:spMk id="3" creationId="{DF7DB748-F30B-DE43-14EA-BACE1FD6C55D}"/>
          </ac:spMkLst>
        </pc:spChg>
        <pc:picChg chg="add del mod">
          <ac:chgData name="Kirby, Henry" userId="S::r.kirby@leedsbeckett.ac.uk::55795304-2b07-4cfc-9f1c-b42de57e43dd" providerId="AD" clId="Web-{02303DD8-1EC9-29C0-4B75-B7CFB6D32DDF}" dt="2023-11-07T16:25:36.972" v="282"/>
          <ac:picMkLst>
            <pc:docMk/>
            <pc:sldMk cId="373928794" sldId="336"/>
            <ac:picMk id="4" creationId="{2DC0DC2E-E89C-FD23-0164-851F7B28EA23}"/>
          </ac:picMkLst>
        </pc:picChg>
        <pc:picChg chg="add mod">
          <ac:chgData name="Kirby, Henry" userId="S::r.kirby@leedsbeckett.ac.uk::55795304-2b07-4cfc-9f1c-b42de57e43dd" providerId="AD" clId="Web-{02303DD8-1EC9-29C0-4B75-B7CFB6D32DDF}" dt="2023-11-07T16:26:19.520" v="287"/>
          <ac:picMkLst>
            <pc:docMk/>
            <pc:sldMk cId="373928794" sldId="336"/>
            <ac:picMk id="5" creationId="{716F75FD-5095-1ED3-8BBB-9274E4C05F14}"/>
          </ac:picMkLst>
        </pc:picChg>
      </pc:sldChg>
      <pc:sldChg chg="addSp delSp modSp new">
        <pc:chgData name="Kirby, Henry" userId="S::r.kirby@leedsbeckett.ac.uk::55795304-2b07-4cfc-9f1c-b42de57e43dd" providerId="AD" clId="Web-{02303DD8-1EC9-29C0-4B75-B7CFB6D32DDF}" dt="2023-11-07T16:47:31.846" v="628" actId="20577"/>
        <pc:sldMkLst>
          <pc:docMk/>
          <pc:sldMk cId="1017822756" sldId="337"/>
        </pc:sldMkLst>
        <pc:spChg chg="mod">
          <ac:chgData name="Kirby, Henry" userId="S::r.kirby@leedsbeckett.ac.uk::55795304-2b07-4cfc-9f1c-b42de57e43dd" providerId="AD" clId="Web-{02303DD8-1EC9-29C0-4B75-B7CFB6D32DDF}" dt="2023-11-07T16:47:31.846" v="628" actId="20577"/>
          <ac:spMkLst>
            <pc:docMk/>
            <pc:sldMk cId="1017822756" sldId="337"/>
            <ac:spMk id="2" creationId="{59567350-138B-3FF9-234D-EF68C09D219A}"/>
          </ac:spMkLst>
        </pc:spChg>
        <pc:spChg chg="del">
          <ac:chgData name="Kirby, Henry" userId="S::r.kirby@leedsbeckett.ac.uk::55795304-2b07-4cfc-9f1c-b42de57e43dd" providerId="AD" clId="Web-{02303DD8-1EC9-29C0-4B75-B7CFB6D32DDF}" dt="2023-11-07T16:35:08.376" v="394"/>
          <ac:spMkLst>
            <pc:docMk/>
            <pc:sldMk cId="1017822756" sldId="337"/>
            <ac:spMk id="3" creationId="{FF572D81-86BF-23E4-6F57-C9755AFA54E1}"/>
          </ac:spMkLst>
        </pc:spChg>
        <pc:picChg chg="add mod">
          <ac:chgData name="Kirby, Henry" userId="S::r.kirby@leedsbeckett.ac.uk::55795304-2b07-4cfc-9f1c-b42de57e43dd" providerId="AD" clId="Web-{02303DD8-1EC9-29C0-4B75-B7CFB6D32DDF}" dt="2023-11-07T16:35:16.391" v="395" actId="1076"/>
          <ac:picMkLst>
            <pc:docMk/>
            <pc:sldMk cId="1017822756" sldId="337"/>
            <ac:picMk id="4" creationId="{3B4C6AB3-B792-AEC6-A4DD-5930C66E59D8}"/>
          </ac:picMkLst>
        </pc:picChg>
      </pc:sldChg>
      <pc:sldChg chg="addSp delSp modSp new del">
        <pc:chgData name="Kirby, Henry" userId="S::r.kirby@leedsbeckett.ac.uk::55795304-2b07-4cfc-9f1c-b42de57e43dd" providerId="AD" clId="Web-{02303DD8-1EC9-29C0-4B75-B7CFB6D32DDF}" dt="2023-11-07T16:41:28.447" v="534"/>
        <pc:sldMkLst>
          <pc:docMk/>
          <pc:sldMk cId="1795056024" sldId="338"/>
        </pc:sldMkLst>
        <pc:spChg chg="mod">
          <ac:chgData name="Kirby, Henry" userId="S::r.kirby@leedsbeckett.ac.uk::55795304-2b07-4cfc-9f1c-b42de57e43dd" providerId="AD" clId="Web-{02303DD8-1EC9-29C0-4B75-B7CFB6D32DDF}" dt="2023-11-07T16:37:36.332" v="415" actId="20577"/>
          <ac:spMkLst>
            <pc:docMk/>
            <pc:sldMk cId="1795056024" sldId="338"/>
            <ac:spMk id="2" creationId="{274A2A48-451E-866B-6D9B-8D4435687B9F}"/>
          </ac:spMkLst>
        </pc:spChg>
        <pc:spChg chg="del">
          <ac:chgData name="Kirby, Henry" userId="S::r.kirby@leedsbeckett.ac.uk::55795304-2b07-4cfc-9f1c-b42de57e43dd" providerId="AD" clId="Web-{02303DD8-1EC9-29C0-4B75-B7CFB6D32DDF}" dt="2023-11-07T16:37:25.597" v="405"/>
          <ac:spMkLst>
            <pc:docMk/>
            <pc:sldMk cId="1795056024" sldId="338"/>
            <ac:spMk id="3" creationId="{282B65A6-CF5F-3C66-0419-BF05340CDBC0}"/>
          </ac:spMkLst>
        </pc:spChg>
        <pc:spChg chg="mod">
          <ac:chgData name="Kirby, Henry" userId="S::r.kirby@leedsbeckett.ac.uk::55795304-2b07-4cfc-9f1c-b42de57e43dd" providerId="AD" clId="Web-{02303DD8-1EC9-29C0-4B75-B7CFB6D32DDF}" dt="2023-11-07T16:40:09.132" v="519" actId="20577"/>
          <ac:spMkLst>
            <pc:docMk/>
            <pc:sldMk cId="1795056024" sldId="338"/>
            <ac:spMk id="4" creationId="{EA628A98-2FA4-8600-01B0-986724C42D61}"/>
          </ac:spMkLst>
        </pc:spChg>
        <pc:picChg chg="add mod ord">
          <ac:chgData name="Kirby, Henry" userId="S::r.kirby@leedsbeckett.ac.uk::55795304-2b07-4cfc-9f1c-b42de57e43dd" providerId="AD" clId="Web-{02303DD8-1EC9-29C0-4B75-B7CFB6D32DDF}" dt="2023-11-07T16:37:25.597" v="405"/>
          <ac:picMkLst>
            <pc:docMk/>
            <pc:sldMk cId="1795056024" sldId="338"/>
            <ac:picMk id="5" creationId="{8885894A-914A-9887-659D-811EA4A77F8D}"/>
          </ac:picMkLst>
        </pc:picChg>
      </pc:sldChg>
      <pc:sldChg chg="addSp delSp modSp new mod setBg">
        <pc:chgData name="Kirby, Henry" userId="S::r.kirby@leedsbeckett.ac.uk::55795304-2b07-4cfc-9f1c-b42de57e43dd" providerId="AD" clId="Web-{02303DD8-1EC9-29C0-4B75-B7CFB6D32DDF}" dt="2023-11-07T16:44:56.248" v="545" actId="1076"/>
        <pc:sldMkLst>
          <pc:docMk/>
          <pc:sldMk cId="461192708" sldId="339"/>
        </pc:sldMkLst>
        <pc:spChg chg="mod ord">
          <ac:chgData name="Kirby, Henry" userId="S::r.kirby@leedsbeckett.ac.uk::55795304-2b07-4cfc-9f1c-b42de57e43dd" providerId="AD" clId="Web-{02303DD8-1EC9-29C0-4B75-B7CFB6D32DDF}" dt="2023-11-07T16:42:39.933" v="537"/>
          <ac:spMkLst>
            <pc:docMk/>
            <pc:sldMk cId="461192708" sldId="339"/>
            <ac:spMk id="2" creationId="{4D562565-6556-218E-5332-CC6F672DE3A8}"/>
          </ac:spMkLst>
        </pc:spChg>
        <pc:spChg chg="mod">
          <ac:chgData name="Kirby, Henry" userId="S::r.kirby@leedsbeckett.ac.uk::55795304-2b07-4cfc-9f1c-b42de57e43dd" providerId="AD" clId="Web-{02303DD8-1EC9-29C0-4B75-B7CFB6D32DDF}" dt="2023-11-07T16:42:39.933" v="537"/>
          <ac:spMkLst>
            <pc:docMk/>
            <pc:sldMk cId="461192708" sldId="339"/>
            <ac:spMk id="3" creationId="{8776CB7D-55AB-A818-F0AF-DEEF5822B98F}"/>
          </ac:spMkLst>
        </pc:spChg>
        <pc:spChg chg="add del">
          <ac:chgData name="Kirby, Henry" userId="S::r.kirby@leedsbeckett.ac.uk::55795304-2b07-4cfc-9f1c-b42de57e43dd" providerId="AD" clId="Web-{02303DD8-1EC9-29C0-4B75-B7CFB6D32DDF}" dt="2023-11-07T16:42:39.933" v="537"/>
          <ac:spMkLst>
            <pc:docMk/>
            <pc:sldMk cId="461192708" sldId="339"/>
            <ac:spMk id="11" creationId="{8B3A2D1A-45FC-4F95-B150-1C13EF2F6D09}"/>
          </ac:spMkLst>
        </pc:spChg>
        <pc:spChg chg="add del">
          <ac:chgData name="Kirby, Henry" userId="S::r.kirby@leedsbeckett.ac.uk::55795304-2b07-4cfc-9f1c-b42de57e43dd" providerId="AD" clId="Web-{02303DD8-1EC9-29C0-4B75-B7CFB6D32DDF}" dt="2023-11-07T16:42:39.933" v="537"/>
          <ac:spMkLst>
            <pc:docMk/>
            <pc:sldMk cId="461192708" sldId="339"/>
            <ac:spMk id="13" creationId="{39C3C864-C625-4883-B868-9A4C470F4DD5}"/>
          </ac:spMkLst>
        </pc:spChg>
        <pc:picChg chg="add del mod">
          <ac:chgData name="Kirby, Henry" userId="S::r.kirby@leedsbeckett.ac.uk::55795304-2b07-4cfc-9f1c-b42de57e43dd" providerId="AD" clId="Web-{02303DD8-1EC9-29C0-4B75-B7CFB6D32DDF}" dt="2023-11-07T16:40:44.399" v="526"/>
          <ac:picMkLst>
            <pc:docMk/>
            <pc:sldMk cId="461192708" sldId="339"/>
            <ac:picMk id="5" creationId="{7D7919CB-8BDE-876D-6405-11991AAEB73C}"/>
          </ac:picMkLst>
        </pc:picChg>
        <pc:picChg chg="add del mod">
          <ac:chgData name="Kirby, Henry" userId="S::r.kirby@leedsbeckett.ac.uk::55795304-2b07-4cfc-9f1c-b42de57e43dd" providerId="AD" clId="Web-{02303DD8-1EC9-29C0-4B75-B7CFB6D32DDF}" dt="2023-11-07T16:42:41.605" v="538"/>
          <ac:picMkLst>
            <pc:docMk/>
            <pc:sldMk cId="461192708" sldId="339"/>
            <ac:picMk id="6" creationId="{539C7FA5-5458-620A-B1ED-1A7154A80BD8}"/>
          </ac:picMkLst>
        </pc:picChg>
        <pc:picChg chg="add mod modCrop">
          <ac:chgData name="Kirby, Henry" userId="S::r.kirby@leedsbeckett.ac.uk::55795304-2b07-4cfc-9f1c-b42de57e43dd" providerId="AD" clId="Web-{02303DD8-1EC9-29C0-4B75-B7CFB6D32DDF}" dt="2023-11-07T16:44:56.248" v="545" actId="1076"/>
          <ac:picMkLst>
            <pc:docMk/>
            <pc:sldMk cId="461192708" sldId="339"/>
            <ac:picMk id="7" creationId="{BA4143BA-B780-6160-28C3-BEB43D9CE68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FB437F-1387-4243-B9CC-5DC2BB2DE386}" type="doc">
      <dgm:prSet loTypeId="urn:microsoft.com/office/officeart/2005/8/layout/hProcess9" loCatId="process" qsTypeId="urn:microsoft.com/office/officeart/2005/8/quickstyle/3d1" qsCatId="3D" csTypeId="urn:microsoft.com/office/officeart/2005/8/colors/accent3_2" csCatId="accent3" phldr="1"/>
      <dgm:spPr/>
    </dgm:pt>
    <dgm:pt modelId="{8637994B-6C6D-4920-9B91-CF7032F51308}">
      <dgm:prSet phldrT="[Text]" custT="1"/>
      <dgm:spPr>
        <a:gradFill rotWithShape="0">
          <a:gsLst>
            <a:gs pos="0">
              <a:srgbClr val="00B0F0"/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2000">
              <a:latin typeface="Calibri" panose="020F0502020204030204" pitchFamily="34" charset="0"/>
              <a:cs typeface="Calibri" panose="020F0502020204030204" pitchFamily="34" charset="0"/>
            </a:rPr>
            <a:t>To have an overview on what is taught and where it is taught on the course</a:t>
          </a:r>
        </a:p>
      </dgm:t>
    </dgm:pt>
    <dgm:pt modelId="{FC83F09E-AAB3-4EF0-A34B-606FF4584D74}" type="parTrans" cxnId="{B5110C33-CBA9-4C6C-BFEB-6A32B4B23EDD}">
      <dgm:prSet/>
      <dgm:spPr/>
      <dgm:t>
        <a:bodyPr/>
        <a:lstStyle/>
        <a:p>
          <a:endParaRPr lang="en-US"/>
        </a:p>
      </dgm:t>
    </dgm:pt>
    <dgm:pt modelId="{51B8C00B-6E83-4DDD-8733-180CB2A8FF43}" type="sibTrans" cxnId="{B5110C33-CBA9-4C6C-BFEB-6A32B4B23EDD}">
      <dgm:prSet/>
      <dgm:spPr/>
      <dgm:t>
        <a:bodyPr/>
        <a:lstStyle/>
        <a:p>
          <a:endParaRPr lang="en-US"/>
        </a:p>
      </dgm:t>
    </dgm:pt>
    <dgm:pt modelId="{E9C3AFC9-447B-40D0-8051-66D13B843951}">
      <dgm:prSet phldrT="[Text]" custT="1"/>
      <dgm:spPr>
        <a:gradFill rotWithShape="0">
          <a:gsLst>
            <a:gs pos="0">
              <a:srgbClr val="00B050"/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2000">
              <a:latin typeface="Calibri" panose="020F0502020204030204" pitchFamily="34" charset="0"/>
              <a:cs typeface="Calibri" panose="020F0502020204030204" pitchFamily="34" charset="0"/>
            </a:rPr>
            <a:t>To</a:t>
          </a:r>
          <a:r>
            <a:rPr lang="en-US" sz="2000" baseline="0">
              <a:latin typeface="Calibri" panose="020F0502020204030204" pitchFamily="34" charset="0"/>
              <a:cs typeface="Calibri" panose="020F0502020204030204" pitchFamily="34" charset="0"/>
            </a:rPr>
            <a:t> look at practice assessment and </a:t>
          </a:r>
          <a:r>
            <a:rPr lang="en-US" sz="2000" baseline="0" err="1">
              <a:latin typeface="Calibri" panose="020F0502020204030204" pitchFamily="34" charset="0"/>
              <a:cs typeface="Calibri" panose="020F0502020204030204" pitchFamily="34" charset="0"/>
            </a:rPr>
            <a:t>Epad</a:t>
          </a:r>
          <a:r>
            <a:rPr lang="en-US" sz="2000" baseline="0">
              <a:latin typeface="Calibri" panose="020F0502020204030204" pitchFamily="34" charset="0"/>
              <a:cs typeface="Calibri" panose="020F0502020204030204" pitchFamily="34" charset="0"/>
            </a:rPr>
            <a:t> requirements</a:t>
          </a:r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919188-D956-4F7D-84E2-138179ABBB04}" type="parTrans" cxnId="{9D771EAB-D838-4A65-95FF-BC88798987BA}">
      <dgm:prSet/>
      <dgm:spPr/>
      <dgm:t>
        <a:bodyPr/>
        <a:lstStyle/>
        <a:p>
          <a:endParaRPr lang="en-US"/>
        </a:p>
      </dgm:t>
    </dgm:pt>
    <dgm:pt modelId="{D696DB0C-4DB4-400E-AF2D-E0B5FF576824}" type="sibTrans" cxnId="{9D771EAB-D838-4A65-95FF-BC88798987BA}">
      <dgm:prSet/>
      <dgm:spPr/>
      <dgm:t>
        <a:bodyPr/>
        <a:lstStyle/>
        <a:p>
          <a:endParaRPr lang="en-US"/>
        </a:p>
      </dgm:t>
    </dgm:pt>
    <dgm:pt modelId="{E044E439-81CF-476A-9AFA-CD5CC19079E9}">
      <dgm:prSet phldrT="[Text]" custT="1"/>
      <dgm:spPr>
        <a:gradFill rotWithShape="0">
          <a:gsLst>
            <a:gs pos="0">
              <a:srgbClr val="002060"/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2000">
              <a:latin typeface="Calibri" panose="020F0502020204030204" pitchFamily="34" charset="0"/>
              <a:cs typeface="Calibri" panose="020F0502020204030204" pitchFamily="34" charset="0"/>
            </a:rPr>
            <a:t>To provide an opportunity to feedback on how course prepares adult nursing practitioners</a:t>
          </a:r>
        </a:p>
      </dgm:t>
    </dgm:pt>
    <dgm:pt modelId="{663E64FF-EC94-4DF4-AB88-10FB854B51EF}" type="parTrans" cxnId="{D3040E18-C149-4A73-B6A3-D52DADF64053}">
      <dgm:prSet/>
      <dgm:spPr/>
      <dgm:t>
        <a:bodyPr/>
        <a:lstStyle/>
        <a:p>
          <a:endParaRPr lang="en-US"/>
        </a:p>
      </dgm:t>
    </dgm:pt>
    <dgm:pt modelId="{BFED6336-7D66-41AB-9A5B-01540C6B39F2}" type="sibTrans" cxnId="{D3040E18-C149-4A73-B6A3-D52DADF64053}">
      <dgm:prSet/>
      <dgm:spPr/>
      <dgm:t>
        <a:bodyPr/>
        <a:lstStyle/>
        <a:p>
          <a:endParaRPr lang="en-US"/>
        </a:p>
      </dgm:t>
    </dgm:pt>
    <dgm:pt modelId="{2E6A920D-8A18-4764-9F81-21E8B0240383}">
      <dgm:prSet phldrT="[Text]" custT="1"/>
      <dgm:spPr>
        <a:gradFill rotWithShape="0">
          <a:gsLst>
            <a:gs pos="0">
              <a:srgbClr val="FFFF00"/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2000">
              <a:latin typeface="Calibri" panose="020F0502020204030204" pitchFamily="34" charset="0"/>
              <a:cs typeface="Calibri" panose="020F0502020204030204" pitchFamily="34" charset="0"/>
            </a:rPr>
            <a:t>To look at how the field specific development of adult health nursing is managed </a:t>
          </a:r>
        </a:p>
      </dgm:t>
    </dgm:pt>
    <dgm:pt modelId="{CE8C9402-D3B8-476C-8C4A-8C2E3D05D5AB}" type="parTrans" cxnId="{9CA3EF2D-3E3C-4B7A-864C-200EE5B0D282}">
      <dgm:prSet/>
      <dgm:spPr/>
      <dgm:t>
        <a:bodyPr/>
        <a:lstStyle/>
        <a:p>
          <a:endParaRPr lang="en-US"/>
        </a:p>
      </dgm:t>
    </dgm:pt>
    <dgm:pt modelId="{275C941D-D4D5-4C37-95F8-AE40BB89A23C}" type="sibTrans" cxnId="{9CA3EF2D-3E3C-4B7A-864C-200EE5B0D282}">
      <dgm:prSet/>
      <dgm:spPr/>
      <dgm:t>
        <a:bodyPr/>
        <a:lstStyle/>
        <a:p>
          <a:endParaRPr lang="en-US"/>
        </a:p>
      </dgm:t>
    </dgm:pt>
    <dgm:pt modelId="{1EC726D9-145F-46A5-B4F9-EB122058387D}" type="pres">
      <dgm:prSet presAssocID="{76FB437F-1387-4243-B9CC-5DC2BB2DE386}" presName="CompostProcess" presStyleCnt="0">
        <dgm:presLayoutVars>
          <dgm:dir/>
          <dgm:resizeHandles val="exact"/>
        </dgm:presLayoutVars>
      </dgm:prSet>
      <dgm:spPr/>
    </dgm:pt>
    <dgm:pt modelId="{1EC9B630-EEE5-4018-99F5-41781B6CEA46}" type="pres">
      <dgm:prSet presAssocID="{76FB437F-1387-4243-B9CC-5DC2BB2DE386}" presName="arrow" presStyleLbl="bgShp" presStyleIdx="0" presStyleCnt="1"/>
      <dgm:spPr/>
    </dgm:pt>
    <dgm:pt modelId="{44890F1F-88A8-4993-9EA1-0806D82F0A36}" type="pres">
      <dgm:prSet presAssocID="{76FB437F-1387-4243-B9CC-5DC2BB2DE386}" presName="linearProcess" presStyleCnt="0"/>
      <dgm:spPr/>
    </dgm:pt>
    <dgm:pt modelId="{F40EC25B-D58F-4FCE-9038-2A5B094100A3}" type="pres">
      <dgm:prSet presAssocID="{8637994B-6C6D-4920-9B91-CF7032F51308}" presName="textNode" presStyleLbl="node1" presStyleIdx="0" presStyleCnt="4">
        <dgm:presLayoutVars>
          <dgm:bulletEnabled val="1"/>
        </dgm:presLayoutVars>
      </dgm:prSet>
      <dgm:spPr/>
    </dgm:pt>
    <dgm:pt modelId="{A4C310DD-A3A8-4624-8BAE-57A4628D1D7F}" type="pres">
      <dgm:prSet presAssocID="{51B8C00B-6E83-4DDD-8733-180CB2A8FF43}" presName="sibTrans" presStyleCnt="0"/>
      <dgm:spPr/>
    </dgm:pt>
    <dgm:pt modelId="{54E9C214-6443-418F-8DBB-980C6E28A95F}" type="pres">
      <dgm:prSet presAssocID="{2E6A920D-8A18-4764-9F81-21E8B0240383}" presName="textNode" presStyleLbl="node1" presStyleIdx="1" presStyleCnt="4" custScaleX="111250">
        <dgm:presLayoutVars>
          <dgm:bulletEnabled val="1"/>
        </dgm:presLayoutVars>
      </dgm:prSet>
      <dgm:spPr/>
    </dgm:pt>
    <dgm:pt modelId="{ED85367B-1FA2-4257-8089-B0E2161D87E7}" type="pres">
      <dgm:prSet presAssocID="{275C941D-D4D5-4C37-95F8-AE40BB89A23C}" presName="sibTrans" presStyleCnt="0"/>
      <dgm:spPr/>
    </dgm:pt>
    <dgm:pt modelId="{CCBD359E-D1BD-4D7B-8E5C-5C7F62ECDFB6}" type="pres">
      <dgm:prSet presAssocID="{E9C3AFC9-447B-40D0-8051-66D13B843951}" presName="textNode" presStyleLbl="node1" presStyleIdx="2" presStyleCnt="4">
        <dgm:presLayoutVars>
          <dgm:bulletEnabled val="1"/>
        </dgm:presLayoutVars>
      </dgm:prSet>
      <dgm:spPr/>
    </dgm:pt>
    <dgm:pt modelId="{4667572B-AF1D-4B8C-9328-0F5F3CDB037B}" type="pres">
      <dgm:prSet presAssocID="{D696DB0C-4DB4-400E-AF2D-E0B5FF576824}" presName="sibTrans" presStyleCnt="0"/>
      <dgm:spPr/>
    </dgm:pt>
    <dgm:pt modelId="{49BDAAFE-1A49-4C44-A660-3A84033DDDC0}" type="pres">
      <dgm:prSet presAssocID="{E044E439-81CF-476A-9AFA-CD5CC19079E9}" presName="textNode" presStyleLbl="node1" presStyleIdx="3" presStyleCnt="4" custScaleX="109393" custLinFactNeighborX="924">
        <dgm:presLayoutVars>
          <dgm:bulletEnabled val="1"/>
        </dgm:presLayoutVars>
      </dgm:prSet>
      <dgm:spPr/>
    </dgm:pt>
  </dgm:ptLst>
  <dgm:cxnLst>
    <dgm:cxn modelId="{19183108-52BD-4925-97C9-469ED8117DCC}" type="presOf" srcId="{2E6A920D-8A18-4764-9F81-21E8B0240383}" destId="{54E9C214-6443-418F-8DBB-980C6E28A95F}" srcOrd="0" destOrd="0" presId="urn:microsoft.com/office/officeart/2005/8/layout/hProcess9"/>
    <dgm:cxn modelId="{D3040E18-C149-4A73-B6A3-D52DADF64053}" srcId="{76FB437F-1387-4243-B9CC-5DC2BB2DE386}" destId="{E044E439-81CF-476A-9AFA-CD5CC19079E9}" srcOrd="3" destOrd="0" parTransId="{663E64FF-EC94-4DF4-AB88-10FB854B51EF}" sibTransId="{BFED6336-7D66-41AB-9A5B-01540C6B39F2}"/>
    <dgm:cxn modelId="{9CA3EF2D-3E3C-4B7A-864C-200EE5B0D282}" srcId="{76FB437F-1387-4243-B9CC-5DC2BB2DE386}" destId="{2E6A920D-8A18-4764-9F81-21E8B0240383}" srcOrd="1" destOrd="0" parTransId="{CE8C9402-D3B8-476C-8C4A-8C2E3D05D5AB}" sibTransId="{275C941D-D4D5-4C37-95F8-AE40BB89A23C}"/>
    <dgm:cxn modelId="{B5110C33-CBA9-4C6C-BFEB-6A32B4B23EDD}" srcId="{76FB437F-1387-4243-B9CC-5DC2BB2DE386}" destId="{8637994B-6C6D-4920-9B91-CF7032F51308}" srcOrd="0" destOrd="0" parTransId="{FC83F09E-AAB3-4EF0-A34B-606FF4584D74}" sibTransId="{51B8C00B-6E83-4DDD-8733-180CB2A8FF43}"/>
    <dgm:cxn modelId="{91EDE960-5542-467C-9A84-C711CF0EAAB4}" type="presOf" srcId="{E9C3AFC9-447B-40D0-8051-66D13B843951}" destId="{CCBD359E-D1BD-4D7B-8E5C-5C7F62ECDFB6}" srcOrd="0" destOrd="0" presId="urn:microsoft.com/office/officeart/2005/8/layout/hProcess9"/>
    <dgm:cxn modelId="{339A286C-8F7D-4CBA-AE8D-C8D5068A135C}" type="presOf" srcId="{76FB437F-1387-4243-B9CC-5DC2BB2DE386}" destId="{1EC726D9-145F-46A5-B4F9-EB122058387D}" srcOrd="0" destOrd="0" presId="urn:microsoft.com/office/officeart/2005/8/layout/hProcess9"/>
    <dgm:cxn modelId="{640CBF7B-FBA0-4C93-99E0-C3339FD32B84}" type="presOf" srcId="{8637994B-6C6D-4920-9B91-CF7032F51308}" destId="{F40EC25B-D58F-4FCE-9038-2A5B094100A3}" srcOrd="0" destOrd="0" presId="urn:microsoft.com/office/officeart/2005/8/layout/hProcess9"/>
    <dgm:cxn modelId="{9D771EAB-D838-4A65-95FF-BC88798987BA}" srcId="{76FB437F-1387-4243-B9CC-5DC2BB2DE386}" destId="{E9C3AFC9-447B-40D0-8051-66D13B843951}" srcOrd="2" destOrd="0" parTransId="{68919188-D956-4F7D-84E2-138179ABBB04}" sibTransId="{D696DB0C-4DB4-400E-AF2D-E0B5FF576824}"/>
    <dgm:cxn modelId="{26A25ACB-FE12-486F-BFAE-333D329A9FAC}" type="presOf" srcId="{E044E439-81CF-476A-9AFA-CD5CC19079E9}" destId="{49BDAAFE-1A49-4C44-A660-3A84033DDDC0}" srcOrd="0" destOrd="0" presId="urn:microsoft.com/office/officeart/2005/8/layout/hProcess9"/>
    <dgm:cxn modelId="{81B24E8F-1733-4EF2-B414-6F920A96042F}" type="presParOf" srcId="{1EC726D9-145F-46A5-B4F9-EB122058387D}" destId="{1EC9B630-EEE5-4018-99F5-41781B6CEA46}" srcOrd="0" destOrd="0" presId="urn:microsoft.com/office/officeart/2005/8/layout/hProcess9"/>
    <dgm:cxn modelId="{F67E921C-64CC-48F6-931A-FDA7850C1E7A}" type="presParOf" srcId="{1EC726D9-145F-46A5-B4F9-EB122058387D}" destId="{44890F1F-88A8-4993-9EA1-0806D82F0A36}" srcOrd="1" destOrd="0" presId="urn:microsoft.com/office/officeart/2005/8/layout/hProcess9"/>
    <dgm:cxn modelId="{16B1A7D9-6747-47A7-938B-FA7C00DD4E8B}" type="presParOf" srcId="{44890F1F-88A8-4993-9EA1-0806D82F0A36}" destId="{F40EC25B-D58F-4FCE-9038-2A5B094100A3}" srcOrd="0" destOrd="0" presId="urn:microsoft.com/office/officeart/2005/8/layout/hProcess9"/>
    <dgm:cxn modelId="{94092D49-2F1B-4B81-A1B0-D42F4094B62E}" type="presParOf" srcId="{44890F1F-88A8-4993-9EA1-0806D82F0A36}" destId="{A4C310DD-A3A8-4624-8BAE-57A4628D1D7F}" srcOrd="1" destOrd="0" presId="urn:microsoft.com/office/officeart/2005/8/layout/hProcess9"/>
    <dgm:cxn modelId="{D3C30DD7-39F9-4DBA-9E48-C44CB77EFE83}" type="presParOf" srcId="{44890F1F-88A8-4993-9EA1-0806D82F0A36}" destId="{54E9C214-6443-418F-8DBB-980C6E28A95F}" srcOrd="2" destOrd="0" presId="urn:microsoft.com/office/officeart/2005/8/layout/hProcess9"/>
    <dgm:cxn modelId="{AAEDD979-0E1E-495A-8C28-60323932AA24}" type="presParOf" srcId="{44890F1F-88A8-4993-9EA1-0806D82F0A36}" destId="{ED85367B-1FA2-4257-8089-B0E2161D87E7}" srcOrd="3" destOrd="0" presId="urn:microsoft.com/office/officeart/2005/8/layout/hProcess9"/>
    <dgm:cxn modelId="{3048BB30-44D8-4E4A-B241-4865E3963A9D}" type="presParOf" srcId="{44890F1F-88A8-4993-9EA1-0806D82F0A36}" destId="{CCBD359E-D1BD-4D7B-8E5C-5C7F62ECDFB6}" srcOrd="4" destOrd="0" presId="urn:microsoft.com/office/officeart/2005/8/layout/hProcess9"/>
    <dgm:cxn modelId="{32A33BDF-9C5A-48CC-8A05-F07D525465D6}" type="presParOf" srcId="{44890F1F-88A8-4993-9EA1-0806D82F0A36}" destId="{4667572B-AF1D-4B8C-9328-0F5F3CDB037B}" srcOrd="5" destOrd="0" presId="urn:microsoft.com/office/officeart/2005/8/layout/hProcess9"/>
    <dgm:cxn modelId="{334B49D1-2144-4FDE-82FE-75E886787A86}" type="presParOf" srcId="{44890F1F-88A8-4993-9EA1-0806D82F0A36}" destId="{49BDAAFE-1A49-4C44-A660-3A84033DDDC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D91D50-39E3-457E-A6B9-CECA484DFDF3}" type="doc">
      <dgm:prSet loTypeId="urn:microsoft.com/office/officeart/2005/8/layout/hList1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83E9D09-CD52-4506-9802-46F8CBC7DBC9}">
      <dgm:prSet phldrT="[Text]" custT="1"/>
      <dgm:spPr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3000"/>
            <a:t>Key Improvements</a:t>
          </a:r>
        </a:p>
      </dgm:t>
    </dgm:pt>
    <dgm:pt modelId="{53EE7771-9134-4486-A95E-76FBC212A2B5}" type="parTrans" cxnId="{7B265D39-245E-4777-B38D-54DA199451FC}">
      <dgm:prSet/>
      <dgm:spPr/>
      <dgm:t>
        <a:bodyPr/>
        <a:lstStyle/>
        <a:p>
          <a:endParaRPr lang="en-US"/>
        </a:p>
      </dgm:t>
    </dgm:pt>
    <dgm:pt modelId="{EE526356-0CDA-4E4A-BB58-27576267B74E}" type="sibTrans" cxnId="{7B265D39-245E-4777-B38D-54DA199451FC}">
      <dgm:prSet/>
      <dgm:spPr/>
      <dgm:t>
        <a:bodyPr/>
        <a:lstStyle/>
        <a:p>
          <a:endParaRPr lang="en-US"/>
        </a:p>
      </dgm:t>
    </dgm:pt>
    <dgm:pt modelId="{12F6F7DE-7235-4546-8AFE-421B1E13DE1C}">
      <dgm:prSet phldrT="[Text]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3 x 40 credit modules with students only studying 1 or 2 modules at any one time= deeper immersion &amp; clear focus of learning</a:t>
          </a:r>
        </a:p>
      </dgm:t>
    </dgm:pt>
    <dgm:pt modelId="{C8E55A1B-E087-42F2-B200-14666B28D27F}" type="parTrans" cxnId="{454A28D8-DDBD-42BA-8589-556E34EADE82}">
      <dgm:prSet/>
      <dgm:spPr/>
      <dgm:t>
        <a:bodyPr/>
        <a:lstStyle/>
        <a:p>
          <a:endParaRPr lang="en-US"/>
        </a:p>
      </dgm:t>
    </dgm:pt>
    <dgm:pt modelId="{BC9D1145-C119-4CE1-B8EF-A4B77E47D63E}" type="sibTrans" cxnId="{454A28D8-DDBD-42BA-8589-556E34EADE82}">
      <dgm:prSet/>
      <dgm:spPr/>
      <dgm:t>
        <a:bodyPr/>
        <a:lstStyle/>
        <a:p>
          <a:endParaRPr lang="en-US"/>
        </a:p>
      </dgm:t>
    </dgm:pt>
    <dgm:pt modelId="{089EF193-A756-45F2-B3AA-76A97857E58B}" type="pres">
      <dgm:prSet presAssocID="{D0D91D50-39E3-457E-A6B9-CECA484DFDF3}" presName="Name0" presStyleCnt="0">
        <dgm:presLayoutVars>
          <dgm:dir/>
          <dgm:animLvl val="lvl"/>
          <dgm:resizeHandles val="exact"/>
        </dgm:presLayoutVars>
      </dgm:prSet>
      <dgm:spPr/>
    </dgm:pt>
    <dgm:pt modelId="{472582A9-F922-4C59-B9E2-ACB6DBC52660}" type="pres">
      <dgm:prSet presAssocID="{083E9D09-CD52-4506-9802-46F8CBC7DBC9}" presName="composite" presStyleCnt="0"/>
      <dgm:spPr/>
    </dgm:pt>
    <dgm:pt modelId="{C1FE76AE-A0A5-4737-BA00-AC9F560C5F7E}" type="pres">
      <dgm:prSet presAssocID="{083E9D09-CD52-4506-9802-46F8CBC7DBC9}" presName="parTx" presStyleLbl="alignNode1" presStyleIdx="0" presStyleCnt="1" custScaleY="100000" custLinFactNeighborY="-2502">
        <dgm:presLayoutVars>
          <dgm:chMax val="0"/>
          <dgm:chPref val="0"/>
          <dgm:bulletEnabled val="1"/>
        </dgm:presLayoutVars>
      </dgm:prSet>
      <dgm:spPr/>
    </dgm:pt>
    <dgm:pt modelId="{24CEF3C3-EFC8-484D-9B1B-357841403499}" type="pres">
      <dgm:prSet presAssocID="{083E9D09-CD52-4506-9802-46F8CBC7DBC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B265D39-245E-4777-B38D-54DA199451FC}" srcId="{D0D91D50-39E3-457E-A6B9-CECA484DFDF3}" destId="{083E9D09-CD52-4506-9802-46F8CBC7DBC9}" srcOrd="0" destOrd="0" parTransId="{53EE7771-9134-4486-A95E-76FBC212A2B5}" sibTransId="{EE526356-0CDA-4E4A-BB58-27576267B74E}"/>
    <dgm:cxn modelId="{7E1FCA8C-D253-415C-B56E-70A42592591B}" type="presOf" srcId="{083E9D09-CD52-4506-9802-46F8CBC7DBC9}" destId="{C1FE76AE-A0A5-4737-BA00-AC9F560C5F7E}" srcOrd="0" destOrd="0" presId="urn:microsoft.com/office/officeart/2005/8/layout/hList1"/>
    <dgm:cxn modelId="{97DFAFA9-1C9D-4048-A0AC-86A29C9FDC92}" type="presOf" srcId="{D0D91D50-39E3-457E-A6B9-CECA484DFDF3}" destId="{089EF193-A756-45F2-B3AA-76A97857E58B}" srcOrd="0" destOrd="0" presId="urn:microsoft.com/office/officeart/2005/8/layout/hList1"/>
    <dgm:cxn modelId="{50E170D5-27AF-40C7-AC22-F99E77B3DF9E}" type="presOf" srcId="{12F6F7DE-7235-4546-8AFE-421B1E13DE1C}" destId="{24CEF3C3-EFC8-484D-9B1B-357841403499}" srcOrd="0" destOrd="0" presId="urn:microsoft.com/office/officeart/2005/8/layout/hList1"/>
    <dgm:cxn modelId="{454A28D8-DDBD-42BA-8589-556E34EADE82}" srcId="{083E9D09-CD52-4506-9802-46F8CBC7DBC9}" destId="{12F6F7DE-7235-4546-8AFE-421B1E13DE1C}" srcOrd="0" destOrd="0" parTransId="{C8E55A1B-E087-42F2-B200-14666B28D27F}" sibTransId="{BC9D1145-C119-4CE1-B8EF-A4B77E47D63E}"/>
    <dgm:cxn modelId="{FA962E6C-3C71-48F9-8D4A-3E66C2B1D044}" type="presParOf" srcId="{089EF193-A756-45F2-B3AA-76A97857E58B}" destId="{472582A9-F922-4C59-B9E2-ACB6DBC52660}" srcOrd="0" destOrd="0" presId="urn:microsoft.com/office/officeart/2005/8/layout/hList1"/>
    <dgm:cxn modelId="{F6BF6737-4ED1-4FC4-A7BA-2BF2DAFF18CB}" type="presParOf" srcId="{472582A9-F922-4C59-B9E2-ACB6DBC52660}" destId="{C1FE76AE-A0A5-4737-BA00-AC9F560C5F7E}" srcOrd="0" destOrd="0" presId="urn:microsoft.com/office/officeart/2005/8/layout/hList1"/>
    <dgm:cxn modelId="{CC407887-5C62-4544-8FF2-F43DA214BA8E}" type="presParOf" srcId="{472582A9-F922-4C59-B9E2-ACB6DBC52660}" destId="{24CEF3C3-EFC8-484D-9B1B-35784140349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91D50-39E3-457E-A6B9-CECA484DFDF3}" type="doc">
      <dgm:prSet loTypeId="urn:microsoft.com/office/officeart/2005/8/layout/hList1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83E9D09-CD52-4506-9802-46F8CBC7DBC9}">
      <dgm:prSet phldrT="[Text]" custT="1"/>
      <dgm:spPr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3000"/>
            <a:t>Key Improvements: ATP sessions</a:t>
          </a:r>
        </a:p>
      </dgm:t>
    </dgm:pt>
    <dgm:pt modelId="{53EE7771-9134-4486-A95E-76FBC212A2B5}" type="parTrans" cxnId="{7B265D39-245E-4777-B38D-54DA199451FC}">
      <dgm:prSet/>
      <dgm:spPr/>
      <dgm:t>
        <a:bodyPr/>
        <a:lstStyle/>
        <a:p>
          <a:endParaRPr lang="en-US"/>
        </a:p>
      </dgm:t>
    </dgm:pt>
    <dgm:pt modelId="{EE526356-0CDA-4E4A-BB58-27576267B74E}" type="sibTrans" cxnId="{7B265D39-245E-4777-B38D-54DA199451FC}">
      <dgm:prSet/>
      <dgm:spPr/>
      <dgm:t>
        <a:bodyPr/>
        <a:lstStyle/>
        <a:p>
          <a:endParaRPr lang="en-US"/>
        </a:p>
      </dgm:t>
    </dgm:pt>
    <dgm:pt modelId="{12F6F7DE-7235-4546-8AFE-421B1E13DE1C}">
      <dgm:prSet phldrT="[Text]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Enquiry Based Learning Approach = students enabled to question, find answers and also work with uncertainty</a:t>
          </a:r>
        </a:p>
      </dgm:t>
    </dgm:pt>
    <dgm:pt modelId="{C8E55A1B-E087-42F2-B200-14666B28D27F}" type="parTrans" cxnId="{454A28D8-DDBD-42BA-8589-556E34EADE82}">
      <dgm:prSet/>
      <dgm:spPr/>
      <dgm:t>
        <a:bodyPr/>
        <a:lstStyle/>
        <a:p>
          <a:endParaRPr lang="en-US"/>
        </a:p>
      </dgm:t>
    </dgm:pt>
    <dgm:pt modelId="{BC9D1145-C119-4CE1-B8EF-A4B77E47D63E}" type="sibTrans" cxnId="{454A28D8-DDBD-42BA-8589-556E34EADE82}">
      <dgm:prSet/>
      <dgm:spPr/>
      <dgm:t>
        <a:bodyPr/>
        <a:lstStyle/>
        <a:p>
          <a:endParaRPr lang="en-US"/>
        </a:p>
      </dgm:t>
    </dgm:pt>
    <dgm:pt modelId="{089EF193-A756-45F2-B3AA-76A97857E58B}" type="pres">
      <dgm:prSet presAssocID="{D0D91D50-39E3-457E-A6B9-CECA484DFDF3}" presName="Name0" presStyleCnt="0">
        <dgm:presLayoutVars>
          <dgm:dir/>
          <dgm:animLvl val="lvl"/>
          <dgm:resizeHandles val="exact"/>
        </dgm:presLayoutVars>
      </dgm:prSet>
      <dgm:spPr/>
    </dgm:pt>
    <dgm:pt modelId="{472582A9-F922-4C59-B9E2-ACB6DBC52660}" type="pres">
      <dgm:prSet presAssocID="{083E9D09-CD52-4506-9802-46F8CBC7DBC9}" presName="composite" presStyleCnt="0"/>
      <dgm:spPr/>
    </dgm:pt>
    <dgm:pt modelId="{C1FE76AE-A0A5-4737-BA00-AC9F560C5F7E}" type="pres">
      <dgm:prSet presAssocID="{083E9D09-CD52-4506-9802-46F8CBC7DBC9}" presName="parTx" presStyleLbl="alignNode1" presStyleIdx="0" presStyleCnt="1" custScaleY="100000" custLinFactNeighborY="-2502">
        <dgm:presLayoutVars>
          <dgm:chMax val="0"/>
          <dgm:chPref val="0"/>
          <dgm:bulletEnabled val="1"/>
        </dgm:presLayoutVars>
      </dgm:prSet>
      <dgm:spPr/>
    </dgm:pt>
    <dgm:pt modelId="{24CEF3C3-EFC8-484D-9B1B-357841403499}" type="pres">
      <dgm:prSet presAssocID="{083E9D09-CD52-4506-9802-46F8CBC7DBC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B265D39-245E-4777-B38D-54DA199451FC}" srcId="{D0D91D50-39E3-457E-A6B9-CECA484DFDF3}" destId="{083E9D09-CD52-4506-9802-46F8CBC7DBC9}" srcOrd="0" destOrd="0" parTransId="{53EE7771-9134-4486-A95E-76FBC212A2B5}" sibTransId="{EE526356-0CDA-4E4A-BB58-27576267B74E}"/>
    <dgm:cxn modelId="{7E1FCA8C-D253-415C-B56E-70A42592591B}" type="presOf" srcId="{083E9D09-CD52-4506-9802-46F8CBC7DBC9}" destId="{C1FE76AE-A0A5-4737-BA00-AC9F560C5F7E}" srcOrd="0" destOrd="0" presId="urn:microsoft.com/office/officeart/2005/8/layout/hList1"/>
    <dgm:cxn modelId="{97DFAFA9-1C9D-4048-A0AC-86A29C9FDC92}" type="presOf" srcId="{D0D91D50-39E3-457E-A6B9-CECA484DFDF3}" destId="{089EF193-A756-45F2-B3AA-76A97857E58B}" srcOrd="0" destOrd="0" presId="urn:microsoft.com/office/officeart/2005/8/layout/hList1"/>
    <dgm:cxn modelId="{50E170D5-27AF-40C7-AC22-F99E77B3DF9E}" type="presOf" srcId="{12F6F7DE-7235-4546-8AFE-421B1E13DE1C}" destId="{24CEF3C3-EFC8-484D-9B1B-357841403499}" srcOrd="0" destOrd="0" presId="urn:microsoft.com/office/officeart/2005/8/layout/hList1"/>
    <dgm:cxn modelId="{454A28D8-DDBD-42BA-8589-556E34EADE82}" srcId="{083E9D09-CD52-4506-9802-46F8CBC7DBC9}" destId="{12F6F7DE-7235-4546-8AFE-421B1E13DE1C}" srcOrd="0" destOrd="0" parTransId="{C8E55A1B-E087-42F2-B200-14666B28D27F}" sibTransId="{BC9D1145-C119-4CE1-B8EF-A4B77E47D63E}"/>
    <dgm:cxn modelId="{FA962E6C-3C71-48F9-8D4A-3E66C2B1D044}" type="presParOf" srcId="{089EF193-A756-45F2-B3AA-76A97857E58B}" destId="{472582A9-F922-4C59-B9E2-ACB6DBC52660}" srcOrd="0" destOrd="0" presId="urn:microsoft.com/office/officeart/2005/8/layout/hList1"/>
    <dgm:cxn modelId="{F6BF6737-4ED1-4FC4-A7BA-2BF2DAFF18CB}" type="presParOf" srcId="{472582A9-F922-4C59-B9E2-ACB6DBC52660}" destId="{C1FE76AE-A0A5-4737-BA00-AC9F560C5F7E}" srcOrd="0" destOrd="0" presId="urn:microsoft.com/office/officeart/2005/8/layout/hList1"/>
    <dgm:cxn modelId="{CC407887-5C62-4544-8FF2-F43DA214BA8E}" type="presParOf" srcId="{472582A9-F922-4C59-B9E2-ACB6DBC52660}" destId="{24CEF3C3-EFC8-484D-9B1B-35784140349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D91D50-39E3-457E-A6B9-CECA484DFDF3}" type="doc">
      <dgm:prSet loTypeId="urn:microsoft.com/office/officeart/2005/8/layout/hList1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83E9D09-CD52-4506-9802-46F8CBC7DBC9}">
      <dgm:prSet phldrT="[Text]" custT="1"/>
      <dgm:spPr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3000"/>
            <a:t>Key Improvements: Placements</a:t>
          </a:r>
        </a:p>
      </dgm:t>
    </dgm:pt>
    <dgm:pt modelId="{53EE7771-9134-4486-A95E-76FBC212A2B5}" type="parTrans" cxnId="{7B265D39-245E-4777-B38D-54DA199451FC}">
      <dgm:prSet/>
      <dgm:spPr/>
      <dgm:t>
        <a:bodyPr/>
        <a:lstStyle/>
        <a:p>
          <a:endParaRPr lang="en-US"/>
        </a:p>
      </dgm:t>
    </dgm:pt>
    <dgm:pt modelId="{EE526356-0CDA-4E4A-BB58-27576267B74E}" type="sibTrans" cxnId="{7B265D39-245E-4777-B38D-54DA199451FC}">
      <dgm:prSet/>
      <dgm:spPr/>
      <dgm:t>
        <a:bodyPr/>
        <a:lstStyle/>
        <a:p>
          <a:endParaRPr lang="en-US"/>
        </a:p>
      </dgm:t>
    </dgm:pt>
    <dgm:pt modelId="{12F6F7DE-7235-4546-8AFE-421B1E13DE1C}">
      <dgm:prSet phldrT="[Text]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One</a:t>
          </a:r>
          <a:r>
            <a:rPr lang="en-US" baseline="0">
              <a:latin typeface="Calibri" panose="020F0502020204030204" pitchFamily="34" charset="0"/>
              <a:cs typeface="Calibri" panose="020F0502020204030204" pitchFamily="34" charset="0"/>
            </a:rPr>
            <a:t> non credit bearing module at each level for placements= reduces assessment confusion in Skills modules.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E55A1B-E087-42F2-B200-14666B28D27F}" type="parTrans" cxnId="{454A28D8-DDBD-42BA-8589-556E34EADE82}">
      <dgm:prSet/>
      <dgm:spPr/>
      <dgm:t>
        <a:bodyPr/>
        <a:lstStyle/>
        <a:p>
          <a:endParaRPr lang="en-US"/>
        </a:p>
      </dgm:t>
    </dgm:pt>
    <dgm:pt modelId="{BC9D1145-C119-4CE1-B8EF-A4B77E47D63E}" type="sibTrans" cxnId="{454A28D8-DDBD-42BA-8589-556E34EADE82}">
      <dgm:prSet/>
      <dgm:spPr/>
      <dgm:t>
        <a:bodyPr/>
        <a:lstStyle/>
        <a:p>
          <a:endParaRPr lang="en-US"/>
        </a:p>
      </dgm:t>
    </dgm:pt>
    <dgm:pt modelId="{089EF193-A756-45F2-B3AA-76A97857E58B}" type="pres">
      <dgm:prSet presAssocID="{D0D91D50-39E3-457E-A6B9-CECA484DFDF3}" presName="Name0" presStyleCnt="0">
        <dgm:presLayoutVars>
          <dgm:dir/>
          <dgm:animLvl val="lvl"/>
          <dgm:resizeHandles val="exact"/>
        </dgm:presLayoutVars>
      </dgm:prSet>
      <dgm:spPr/>
    </dgm:pt>
    <dgm:pt modelId="{472582A9-F922-4C59-B9E2-ACB6DBC52660}" type="pres">
      <dgm:prSet presAssocID="{083E9D09-CD52-4506-9802-46F8CBC7DBC9}" presName="composite" presStyleCnt="0"/>
      <dgm:spPr/>
    </dgm:pt>
    <dgm:pt modelId="{C1FE76AE-A0A5-4737-BA00-AC9F560C5F7E}" type="pres">
      <dgm:prSet presAssocID="{083E9D09-CD52-4506-9802-46F8CBC7DBC9}" presName="parTx" presStyleLbl="alignNode1" presStyleIdx="0" presStyleCnt="1" custScaleY="100000" custLinFactNeighborY="-2502">
        <dgm:presLayoutVars>
          <dgm:chMax val="0"/>
          <dgm:chPref val="0"/>
          <dgm:bulletEnabled val="1"/>
        </dgm:presLayoutVars>
      </dgm:prSet>
      <dgm:spPr/>
    </dgm:pt>
    <dgm:pt modelId="{24CEF3C3-EFC8-484D-9B1B-357841403499}" type="pres">
      <dgm:prSet presAssocID="{083E9D09-CD52-4506-9802-46F8CBC7DBC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B265D39-245E-4777-B38D-54DA199451FC}" srcId="{D0D91D50-39E3-457E-A6B9-CECA484DFDF3}" destId="{083E9D09-CD52-4506-9802-46F8CBC7DBC9}" srcOrd="0" destOrd="0" parTransId="{53EE7771-9134-4486-A95E-76FBC212A2B5}" sibTransId="{EE526356-0CDA-4E4A-BB58-27576267B74E}"/>
    <dgm:cxn modelId="{7E1FCA8C-D253-415C-B56E-70A42592591B}" type="presOf" srcId="{083E9D09-CD52-4506-9802-46F8CBC7DBC9}" destId="{C1FE76AE-A0A5-4737-BA00-AC9F560C5F7E}" srcOrd="0" destOrd="0" presId="urn:microsoft.com/office/officeart/2005/8/layout/hList1"/>
    <dgm:cxn modelId="{97DFAFA9-1C9D-4048-A0AC-86A29C9FDC92}" type="presOf" srcId="{D0D91D50-39E3-457E-A6B9-CECA484DFDF3}" destId="{089EF193-A756-45F2-B3AA-76A97857E58B}" srcOrd="0" destOrd="0" presId="urn:microsoft.com/office/officeart/2005/8/layout/hList1"/>
    <dgm:cxn modelId="{50E170D5-27AF-40C7-AC22-F99E77B3DF9E}" type="presOf" srcId="{12F6F7DE-7235-4546-8AFE-421B1E13DE1C}" destId="{24CEF3C3-EFC8-484D-9B1B-357841403499}" srcOrd="0" destOrd="0" presId="urn:microsoft.com/office/officeart/2005/8/layout/hList1"/>
    <dgm:cxn modelId="{454A28D8-DDBD-42BA-8589-556E34EADE82}" srcId="{083E9D09-CD52-4506-9802-46F8CBC7DBC9}" destId="{12F6F7DE-7235-4546-8AFE-421B1E13DE1C}" srcOrd="0" destOrd="0" parTransId="{C8E55A1B-E087-42F2-B200-14666B28D27F}" sibTransId="{BC9D1145-C119-4CE1-B8EF-A4B77E47D63E}"/>
    <dgm:cxn modelId="{FA962E6C-3C71-48F9-8D4A-3E66C2B1D044}" type="presParOf" srcId="{089EF193-A756-45F2-B3AA-76A97857E58B}" destId="{472582A9-F922-4C59-B9E2-ACB6DBC52660}" srcOrd="0" destOrd="0" presId="urn:microsoft.com/office/officeart/2005/8/layout/hList1"/>
    <dgm:cxn modelId="{F6BF6737-4ED1-4FC4-A7BA-2BF2DAFF18CB}" type="presParOf" srcId="{472582A9-F922-4C59-B9E2-ACB6DBC52660}" destId="{C1FE76AE-A0A5-4737-BA00-AC9F560C5F7E}" srcOrd="0" destOrd="0" presId="urn:microsoft.com/office/officeart/2005/8/layout/hList1"/>
    <dgm:cxn modelId="{CC407887-5C62-4544-8FF2-F43DA214BA8E}" type="presParOf" srcId="{472582A9-F922-4C59-B9E2-ACB6DBC52660}" destId="{24CEF3C3-EFC8-484D-9B1B-35784140349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D91D50-39E3-457E-A6B9-CECA484DFDF3}" type="doc">
      <dgm:prSet loTypeId="urn:microsoft.com/office/officeart/2005/8/layout/hList1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83E9D09-CD52-4506-9802-46F8CBC7DBC9}">
      <dgm:prSet phldrT="[Text]" custT="1"/>
      <dgm:spPr/>
      <dgm:t>
        <a:bodyPr/>
        <a:lstStyle/>
        <a:p>
          <a:r>
            <a:rPr lang="en-US" sz="3000"/>
            <a:t>Key Improvements: Collaboration</a:t>
          </a:r>
        </a:p>
      </dgm:t>
    </dgm:pt>
    <dgm:pt modelId="{53EE7771-9134-4486-A95E-76FBC212A2B5}" type="parTrans" cxnId="{7B265D39-245E-4777-B38D-54DA199451FC}">
      <dgm:prSet/>
      <dgm:spPr/>
      <dgm:t>
        <a:bodyPr/>
        <a:lstStyle/>
        <a:p>
          <a:endParaRPr lang="en-US"/>
        </a:p>
      </dgm:t>
    </dgm:pt>
    <dgm:pt modelId="{EE526356-0CDA-4E4A-BB58-27576267B74E}" type="sibTrans" cxnId="{7B265D39-245E-4777-B38D-54DA199451FC}">
      <dgm:prSet/>
      <dgm:spPr/>
      <dgm:t>
        <a:bodyPr/>
        <a:lstStyle/>
        <a:p>
          <a:endParaRPr lang="en-US"/>
        </a:p>
      </dgm:t>
    </dgm:pt>
    <dgm:pt modelId="{12F6F7DE-7235-4546-8AFE-421B1E13DE1C}">
      <dgm:prSet phldrT="[Text]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All</a:t>
          </a:r>
          <a:r>
            <a:rPr lang="en-US" baseline="0">
              <a:latin typeface="Calibri"/>
              <a:cs typeface="Calibri"/>
            </a:rPr>
            <a:t> modules are shared with adult /mental health students and degree apprentices </a:t>
          </a:r>
        </a:p>
      </dgm:t>
    </dgm:pt>
    <dgm:pt modelId="{C8E55A1B-E087-42F2-B200-14666B28D27F}" type="parTrans" cxnId="{454A28D8-DDBD-42BA-8589-556E34EADE82}">
      <dgm:prSet/>
      <dgm:spPr/>
      <dgm:t>
        <a:bodyPr/>
        <a:lstStyle/>
        <a:p>
          <a:endParaRPr lang="en-US"/>
        </a:p>
      </dgm:t>
    </dgm:pt>
    <dgm:pt modelId="{BC9D1145-C119-4CE1-B8EF-A4B77E47D63E}" type="sibTrans" cxnId="{454A28D8-DDBD-42BA-8589-556E34EADE82}">
      <dgm:prSet/>
      <dgm:spPr/>
      <dgm:t>
        <a:bodyPr/>
        <a:lstStyle/>
        <a:p>
          <a:endParaRPr lang="en-US"/>
        </a:p>
      </dgm:t>
    </dgm:pt>
    <dgm:pt modelId="{9DB00050-64F9-4C4F-ADFD-1BD39729FC25}">
      <dgm:prSet phldrT="[Text]"/>
      <dgm:spPr/>
      <dgm:t>
        <a:bodyPr/>
        <a:lstStyle/>
        <a:p>
          <a:pPr rtl="0"/>
          <a:r>
            <a:rPr lang="en-US" baseline="0">
              <a:latin typeface="Calibri"/>
              <a:cs typeface="Calibri"/>
            </a:rPr>
            <a:t>L4 (Sept 23)– TNAs taught in separate modules </a:t>
          </a:r>
          <a:endParaRPr lang="en-US">
            <a:latin typeface="Calibri"/>
            <a:cs typeface="Calibri"/>
          </a:endParaRPr>
        </a:p>
      </dgm:t>
    </dgm:pt>
    <dgm:pt modelId="{950B1CA0-47BE-4C4D-9A16-1FCB76468CAC}" type="parTrans" cxnId="{DA0F3843-84EB-477C-9549-D380324A98EB}">
      <dgm:prSet/>
      <dgm:spPr/>
    </dgm:pt>
    <dgm:pt modelId="{03C545A4-9CBB-4A00-8881-116ECAFADD18}" type="sibTrans" cxnId="{DA0F3843-84EB-477C-9549-D380324A98EB}">
      <dgm:prSet/>
      <dgm:spPr/>
    </dgm:pt>
    <dgm:pt modelId="{D274D6C9-B194-4A87-8633-2CCA56C12D45}">
      <dgm:prSet phldr="0"/>
      <dgm:spPr/>
      <dgm:t>
        <a:bodyPr/>
        <a:lstStyle/>
        <a:p>
          <a:pPr rtl="0"/>
          <a:r>
            <a:rPr lang="en-US" baseline="0">
              <a:latin typeface="Calibri"/>
              <a:cs typeface="Calibri"/>
            </a:rPr>
            <a:t> Allows for shared learning and improved understanding of other professionals. </a:t>
          </a:r>
          <a:endParaRPr lang="en-US"/>
        </a:p>
      </dgm:t>
    </dgm:pt>
    <dgm:pt modelId="{C355A7FC-6ADD-4649-88BF-1E5FD2DC0168}" type="parTrans" cxnId="{DEB19CBB-C53B-47A3-AB17-2FF882C72C45}">
      <dgm:prSet/>
      <dgm:spPr/>
    </dgm:pt>
    <dgm:pt modelId="{706637F9-F6D7-4DB9-8E74-8143F7D0E1EC}" type="sibTrans" cxnId="{DEB19CBB-C53B-47A3-AB17-2FF882C72C45}">
      <dgm:prSet/>
      <dgm:spPr/>
    </dgm:pt>
    <dgm:pt modelId="{089EF193-A756-45F2-B3AA-76A97857E58B}" type="pres">
      <dgm:prSet presAssocID="{D0D91D50-39E3-457E-A6B9-CECA484DFDF3}" presName="Name0" presStyleCnt="0">
        <dgm:presLayoutVars>
          <dgm:dir/>
          <dgm:animLvl val="lvl"/>
          <dgm:resizeHandles val="exact"/>
        </dgm:presLayoutVars>
      </dgm:prSet>
      <dgm:spPr/>
    </dgm:pt>
    <dgm:pt modelId="{472582A9-F922-4C59-B9E2-ACB6DBC52660}" type="pres">
      <dgm:prSet presAssocID="{083E9D09-CD52-4506-9802-46F8CBC7DBC9}" presName="composite" presStyleCnt="0"/>
      <dgm:spPr/>
    </dgm:pt>
    <dgm:pt modelId="{C1FE76AE-A0A5-4737-BA00-AC9F560C5F7E}" type="pres">
      <dgm:prSet presAssocID="{083E9D09-CD52-4506-9802-46F8CBC7DBC9}" presName="parTx" presStyleLbl="alignNode1" presStyleIdx="0" presStyleCnt="1" custScaleY="100000" custLinFactNeighborY="-2502">
        <dgm:presLayoutVars>
          <dgm:chMax val="0"/>
          <dgm:chPref val="0"/>
          <dgm:bulletEnabled val="1"/>
        </dgm:presLayoutVars>
      </dgm:prSet>
      <dgm:spPr/>
    </dgm:pt>
    <dgm:pt modelId="{24CEF3C3-EFC8-484D-9B1B-357841403499}" type="pres">
      <dgm:prSet presAssocID="{083E9D09-CD52-4506-9802-46F8CBC7DBC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0DB5828-2215-49D0-854B-C6D796DE8209}" type="presOf" srcId="{12F6F7DE-7235-4546-8AFE-421B1E13DE1C}" destId="{24CEF3C3-EFC8-484D-9B1B-357841403499}" srcOrd="0" destOrd="0" presId="urn:microsoft.com/office/officeart/2005/8/layout/hList1"/>
    <dgm:cxn modelId="{7B265D39-245E-4777-B38D-54DA199451FC}" srcId="{D0D91D50-39E3-457E-A6B9-CECA484DFDF3}" destId="{083E9D09-CD52-4506-9802-46F8CBC7DBC9}" srcOrd="0" destOrd="0" parTransId="{53EE7771-9134-4486-A95E-76FBC212A2B5}" sibTransId="{EE526356-0CDA-4E4A-BB58-27576267B74E}"/>
    <dgm:cxn modelId="{DA0F3843-84EB-477C-9549-D380324A98EB}" srcId="{083E9D09-CD52-4506-9802-46F8CBC7DBC9}" destId="{9DB00050-64F9-4C4F-ADFD-1BD39729FC25}" srcOrd="2" destOrd="0" parTransId="{950B1CA0-47BE-4C4D-9A16-1FCB76468CAC}" sibTransId="{03C545A4-9CBB-4A00-8881-116ECAFADD18}"/>
    <dgm:cxn modelId="{9E35B27B-89A5-476D-A2AD-DBA17024CBC9}" type="presOf" srcId="{083E9D09-CD52-4506-9802-46F8CBC7DBC9}" destId="{C1FE76AE-A0A5-4737-BA00-AC9F560C5F7E}" srcOrd="0" destOrd="0" presId="urn:microsoft.com/office/officeart/2005/8/layout/hList1"/>
    <dgm:cxn modelId="{97DFAFA9-1C9D-4048-A0AC-86A29C9FDC92}" type="presOf" srcId="{D0D91D50-39E3-457E-A6B9-CECA484DFDF3}" destId="{089EF193-A756-45F2-B3AA-76A97857E58B}" srcOrd="0" destOrd="0" presId="urn:microsoft.com/office/officeart/2005/8/layout/hList1"/>
    <dgm:cxn modelId="{DEB19CBB-C53B-47A3-AB17-2FF882C72C45}" srcId="{083E9D09-CD52-4506-9802-46F8CBC7DBC9}" destId="{D274D6C9-B194-4A87-8633-2CCA56C12D45}" srcOrd="1" destOrd="0" parTransId="{C355A7FC-6ADD-4649-88BF-1E5FD2DC0168}" sibTransId="{706637F9-F6D7-4DB9-8E74-8143F7D0E1EC}"/>
    <dgm:cxn modelId="{454A28D8-DDBD-42BA-8589-556E34EADE82}" srcId="{083E9D09-CD52-4506-9802-46F8CBC7DBC9}" destId="{12F6F7DE-7235-4546-8AFE-421B1E13DE1C}" srcOrd="0" destOrd="0" parTransId="{C8E55A1B-E087-42F2-B200-14666B28D27F}" sibTransId="{BC9D1145-C119-4CE1-B8EF-A4B77E47D63E}"/>
    <dgm:cxn modelId="{8F4A48FC-10ED-4181-876C-866C00627670}" type="presOf" srcId="{9DB00050-64F9-4C4F-ADFD-1BD39729FC25}" destId="{24CEF3C3-EFC8-484D-9B1B-357841403499}" srcOrd="0" destOrd="2" presId="urn:microsoft.com/office/officeart/2005/8/layout/hList1"/>
    <dgm:cxn modelId="{30D6E1FD-25EB-4803-B51E-A094C56A41A5}" type="presOf" srcId="{D274D6C9-B194-4A87-8633-2CCA56C12D45}" destId="{24CEF3C3-EFC8-484D-9B1B-357841403499}" srcOrd="0" destOrd="1" presId="urn:microsoft.com/office/officeart/2005/8/layout/hList1"/>
    <dgm:cxn modelId="{14B8D49F-8A59-4F95-B35B-BC2F3A6BAB1B}" type="presParOf" srcId="{089EF193-A756-45F2-B3AA-76A97857E58B}" destId="{472582A9-F922-4C59-B9E2-ACB6DBC52660}" srcOrd="0" destOrd="0" presId="urn:microsoft.com/office/officeart/2005/8/layout/hList1"/>
    <dgm:cxn modelId="{9874253B-8BDB-4B14-9B6B-A3B900926ECB}" type="presParOf" srcId="{472582A9-F922-4C59-B9E2-ACB6DBC52660}" destId="{C1FE76AE-A0A5-4737-BA00-AC9F560C5F7E}" srcOrd="0" destOrd="0" presId="urn:microsoft.com/office/officeart/2005/8/layout/hList1"/>
    <dgm:cxn modelId="{6021E684-A8C4-4C92-84A0-BF4C7E423D98}" type="presParOf" srcId="{472582A9-F922-4C59-B9E2-ACB6DBC52660}" destId="{24CEF3C3-EFC8-484D-9B1B-35784140349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D91D50-39E3-457E-A6B9-CECA484DFDF3}" type="doc">
      <dgm:prSet loTypeId="urn:microsoft.com/office/officeart/2005/8/layout/hList1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83E9D09-CD52-4506-9802-46F8CBC7DBC9}">
      <dgm:prSet phldrT="[Text]" custT="1"/>
      <dgm:spPr/>
      <dgm:t>
        <a:bodyPr/>
        <a:lstStyle/>
        <a:p>
          <a:r>
            <a:rPr lang="en-US" sz="3000"/>
            <a:t>Key Improvements: Field Specific Learning</a:t>
          </a:r>
        </a:p>
      </dgm:t>
    </dgm:pt>
    <dgm:pt modelId="{53EE7771-9134-4486-A95E-76FBC212A2B5}" type="parTrans" cxnId="{7B265D39-245E-4777-B38D-54DA199451FC}">
      <dgm:prSet/>
      <dgm:spPr/>
      <dgm:t>
        <a:bodyPr/>
        <a:lstStyle/>
        <a:p>
          <a:endParaRPr lang="en-US"/>
        </a:p>
      </dgm:t>
    </dgm:pt>
    <dgm:pt modelId="{EE526356-0CDA-4E4A-BB58-27576267B74E}" type="sibTrans" cxnId="{7B265D39-245E-4777-B38D-54DA199451FC}">
      <dgm:prSet/>
      <dgm:spPr/>
      <dgm:t>
        <a:bodyPr/>
        <a:lstStyle/>
        <a:p>
          <a:endParaRPr lang="en-US"/>
        </a:p>
      </dgm:t>
    </dgm:pt>
    <dgm:pt modelId="{12F6F7DE-7235-4546-8AFE-421B1E13DE1C}">
      <dgm:prSet phldrT="[Text]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Field</a:t>
          </a:r>
          <a:r>
            <a:rPr lang="en-US" baseline="0">
              <a:latin typeface="Calibri" panose="020F0502020204030204" pitchFamily="34" charset="0"/>
              <a:cs typeface="Calibri" panose="020F0502020204030204" pitchFamily="34" charset="0"/>
            </a:rPr>
            <a:t> specific learning is now integrated into every module. Field specific “ATP” sessions to meet NMC proficiencies and apply learning to field.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E55A1B-E087-42F2-B200-14666B28D27F}" type="parTrans" cxnId="{454A28D8-DDBD-42BA-8589-556E34EADE82}">
      <dgm:prSet/>
      <dgm:spPr/>
      <dgm:t>
        <a:bodyPr/>
        <a:lstStyle/>
        <a:p>
          <a:endParaRPr lang="en-US"/>
        </a:p>
      </dgm:t>
    </dgm:pt>
    <dgm:pt modelId="{BC9D1145-C119-4CE1-B8EF-A4B77E47D63E}" type="sibTrans" cxnId="{454A28D8-DDBD-42BA-8589-556E34EADE82}">
      <dgm:prSet/>
      <dgm:spPr/>
      <dgm:t>
        <a:bodyPr/>
        <a:lstStyle/>
        <a:p>
          <a:endParaRPr lang="en-US"/>
        </a:p>
      </dgm:t>
    </dgm:pt>
    <dgm:pt modelId="{089EF193-A756-45F2-B3AA-76A97857E58B}" type="pres">
      <dgm:prSet presAssocID="{D0D91D50-39E3-457E-A6B9-CECA484DFDF3}" presName="Name0" presStyleCnt="0">
        <dgm:presLayoutVars>
          <dgm:dir/>
          <dgm:animLvl val="lvl"/>
          <dgm:resizeHandles val="exact"/>
        </dgm:presLayoutVars>
      </dgm:prSet>
      <dgm:spPr/>
    </dgm:pt>
    <dgm:pt modelId="{472582A9-F922-4C59-B9E2-ACB6DBC52660}" type="pres">
      <dgm:prSet presAssocID="{083E9D09-CD52-4506-9802-46F8CBC7DBC9}" presName="composite" presStyleCnt="0"/>
      <dgm:spPr/>
    </dgm:pt>
    <dgm:pt modelId="{C1FE76AE-A0A5-4737-BA00-AC9F560C5F7E}" type="pres">
      <dgm:prSet presAssocID="{083E9D09-CD52-4506-9802-46F8CBC7DBC9}" presName="parTx" presStyleLbl="alignNode1" presStyleIdx="0" presStyleCnt="1" custScaleY="100000" custLinFactNeighborY="-2502">
        <dgm:presLayoutVars>
          <dgm:chMax val="0"/>
          <dgm:chPref val="0"/>
          <dgm:bulletEnabled val="1"/>
        </dgm:presLayoutVars>
      </dgm:prSet>
      <dgm:spPr/>
    </dgm:pt>
    <dgm:pt modelId="{24CEF3C3-EFC8-484D-9B1B-357841403499}" type="pres">
      <dgm:prSet presAssocID="{083E9D09-CD52-4506-9802-46F8CBC7DBC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B265D39-245E-4777-B38D-54DA199451FC}" srcId="{D0D91D50-39E3-457E-A6B9-CECA484DFDF3}" destId="{083E9D09-CD52-4506-9802-46F8CBC7DBC9}" srcOrd="0" destOrd="0" parTransId="{53EE7771-9134-4486-A95E-76FBC212A2B5}" sibTransId="{EE526356-0CDA-4E4A-BB58-27576267B74E}"/>
    <dgm:cxn modelId="{7E1FCA8C-D253-415C-B56E-70A42592591B}" type="presOf" srcId="{083E9D09-CD52-4506-9802-46F8CBC7DBC9}" destId="{C1FE76AE-A0A5-4737-BA00-AC9F560C5F7E}" srcOrd="0" destOrd="0" presId="urn:microsoft.com/office/officeart/2005/8/layout/hList1"/>
    <dgm:cxn modelId="{97DFAFA9-1C9D-4048-A0AC-86A29C9FDC92}" type="presOf" srcId="{D0D91D50-39E3-457E-A6B9-CECA484DFDF3}" destId="{089EF193-A756-45F2-B3AA-76A97857E58B}" srcOrd="0" destOrd="0" presId="urn:microsoft.com/office/officeart/2005/8/layout/hList1"/>
    <dgm:cxn modelId="{50E170D5-27AF-40C7-AC22-F99E77B3DF9E}" type="presOf" srcId="{12F6F7DE-7235-4546-8AFE-421B1E13DE1C}" destId="{24CEF3C3-EFC8-484D-9B1B-357841403499}" srcOrd="0" destOrd="0" presId="urn:microsoft.com/office/officeart/2005/8/layout/hList1"/>
    <dgm:cxn modelId="{454A28D8-DDBD-42BA-8589-556E34EADE82}" srcId="{083E9D09-CD52-4506-9802-46F8CBC7DBC9}" destId="{12F6F7DE-7235-4546-8AFE-421B1E13DE1C}" srcOrd="0" destOrd="0" parTransId="{C8E55A1B-E087-42F2-B200-14666B28D27F}" sibTransId="{BC9D1145-C119-4CE1-B8EF-A4B77E47D63E}"/>
    <dgm:cxn modelId="{FA962E6C-3C71-48F9-8D4A-3E66C2B1D044}" type="presParOf" srcId="{089EF193-A756-45F2-B3AA-76A97857E58B}" destId="{472582A9-F922-4C59-B9E2-ACB6DBC52660}" srcOrd="0" destOrd="0" presId="urn:microsoft.com/office/officeart/2005/8/layout/hList1"/>
    <dgm:cxn modelId="{F6BF6737-4ED1-4FC4-A7BA-2BF2DAFF18CB}" type="presParOf" srcId="{472582A9-F922-4C59-B9E2-ACB6DBC52660}" destId="{C1FE76AE-A0A5-4737-BA00-AC9F560C5F7E}" srcOrd="0" destOrd="0" presId="urn:microsoft.com/office/officeart/2005/8/layout/hList1"/>
    <dgm:cxn modelId="{CC407887-5C62-4544-8FF2-F43DA214BA8E}" type="presParOf" srcId="{472582A9-F922-4C59-B9E2-ACB6DBC52660}" destId="{24CEF3C3-EFC8-484D-9B1B-35784140349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9B630-EEE5-4018-99F5-41781B6CEA46}">
      <dsp:nvSpPr>
        <dsp:cNvPr id="0" name=""/>
        <dsp:cNvSpPr/>
      </dsp:nvSpPr>
      <dsp:spPr>
        <a:xfrm>
          <a:off x="612624" y="0"/>
          <a:ext cx="6943075" cy="5001419"/>
        </a:xfrm>
        <a:prstGeom prst="right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40EC25B-D58F-4FCE-9038-2A5B094100A3}">
      <dsp:nvSpPr>
        <dsp:cNvPr id="0" name=""/>
        <dsp:cNvSpPr/>
      </dsp:nvSpPr>
      <dsp:spPr>
        <a:xfrm>
          <a:off x="5255" y="1500425"/>
          <a:ext cx="1745939" cy="2000567"/>
        </a:xfrm>
        <a:prstGeom prst="roundRect">
          <a:avLst/>
        </a:prstGeom>
        <a:gradFill rotWithShape="0">
          <a:gsLst>
            <a:gs pos="0">
              <a:srgbClr val="00B0F0"/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 pitchFamily="34" charset="0"/>
              <a:cs typeface="Calibri" panose="020F0502020204030204" pitchFamily="34" charset="0"/>
            </a:rPr>
            <a:t>To have an overview on what is taught and where it is taught on the course</a:t>
          </a:r>
        </a:p>
      </dsp:txBody>
      <dsp:txXfrm>
        <a:off x="90485" y="1585655"/>
        <a:ext cx="1575479" cy="1830107"/>
      </dsp:txXfrm>
    </dsp:sp>
    <dsp:sp modelId="{54E9C214-6443-418F-8DBB-980C6E28A95F}">
      <dsp:nvSpPr>
        <dsp:cNvPr id="0" name=""/>
        <dsp:cNvSpPr/>
      </dsp:nvSpPr>
      <dsp:spPr>
        <a:xfrm>
          <a:off x="2022408" y="1500425"/>
          <a:ext cx="1942357" cy="2000567"/>
        </a:xfrm>
        <a:prstGeom prst="roundRect">
          <a:avLst/>
        </a:prstGeom>
        <a:gradFill rotWithShape="0">
          <a:gsLst>
            <a:gs pos="0">
              <a:srgbClr val="FFFF00"/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 pitchFamily="34" charset="0"/>
              <a:cs typeface="Calibri" panose="020F0502020204030204" pitchFamily="34" charset="0"/>
            </a:rPr>
            <a:t>To look at how the field specific development of adult health nursing is managed </a:t>
          </a:r>
        </a:p>
      </dsp:txBody>
      <dsp:txXfrm>
        <a:off x="2117226" y="1595243"/>
        <a:ext cx="1752721" cy="1810931"/>
      </dsp:txXfrm>
    </dsp:sp>
    <dsp:sp modelId="{CCBD359E-D1BD-4D7B-8E5C-5C7F62ECDFB6}">
      <dsp:nvSpPr>
        <dsp:cNvPr id="0" name=""/>
        <dsp:cNvSpPr/>
      </dsp:nvSpPr>
      <dsp:spPr>
        <a:xfrm>
          <a:off x="4235979" y="1500425"/>
          <a:ext cx="1745939" cy="2000567"/>
        </a:xfrm>
        <a:prstGeom prst="roundRect">
          <a:avLst/>
        </a:prstGeom>
        <a:gradFill rotWithShape="0">
          <a:gsLst>
            <a:gs pos="0">
              <a:srgbClr val="00B050"/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 pitchFamily="34" charset="0"/>
              <a:cs typeface="Calibri" panose="020F0502020204030204" pitchFamily="34" charset="0"/>
            </a:rPr>
            <a:t>To</a:t>
          </a:r>
          <a:r>
            <a:rPr lang="en-US" sz="2000" kern="1200" baseline="0">
              <a:latin typeface="Calibri" panose="020F0502020204030204" pitchFamily="34" charset="0"/>
              <a:cs typeface="Calibri" panose="020F0502020204030204" pitchFamily="34" charset="0"/>
            </a:rPr>
            <a:t> look at practice assessment and </a:t>
          </a:r>
          <a:r>
            <a:rPr lang="en-US" sz="2000" kern="1200" baseline="0" err="1">
              <a:latin typeface="Calibri" panose="020F0502020204030204" pitchFamily="34" charset="0"/>
              <a:cs typeface="Calibri" panose="020F0502020204030204" pitchFamily="34" charset="0"/>
            </a:rPr>
            <a:t>Epad</a:t>
          </a:r>
          <a:r>
            <a:rPr lang="en-US" sz="2000" kern="1200" baseline="0">
              <a:latin typeface="Calibri" panose="020F0502020204030204" pitchFamily="34" charset="0"/>
              <a:cs typeface="Calibri" panose="020F0502020204030204" pitchFamily="34" charset="0"/>
            </a:rPr>
            <a:t> requirements</a:t>
          </a:r>
          <a:endParaRPr lang="en-US" sz="2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321209" y="1585655"/>
        <a:ext cx="1575479" cy="1830107"/>
      </dsp:txXfrm>
    </dsp:sp>
    <dsp:sp modelId="{49BDAAFE-1A49-4C44-A660-3A84033DDDC0}">
      <dsp:nvSpPr>
        <dsp:cNvPr id="0" name=""/>
        <dsp:cNvSpPr/>
      </dsp:nvSpPr>
      <dsp:spPr>
        <a:xfrm>
          <a:off x="6255639" y="1500425"/>
          <a:ext cx="1909935" cy="2000567"/>
        </a:xfrm>
        <a:prstGeom prst="roundRect">
          <a:avLst/>
        </a:prstGeom>
        <a:gradFill rotWithShape="0">
          <a:gsLst>
            <a:gs pos="0">
              <a:srgbClr val="002060"/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 pitchFamily="34" charset="0"/>
              <a:cs typeface="Calibri" panose="020F0502020204030204" pitchFamily="34" charset="0"/>
            </a:rPr>
            <a:t>To provide an opportunity to feedback on how course prepares adult nursing practitioners</a:t>
          </a:r>
        </a:p>
      </dsp:txBody>
      <dsp:txXfrm>
        <a:off x="6348874" y="1593660"/>
        <a:ext cx="1723465" cy="1814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E76AE-A0A5-4737-BA00-AC9F560C5F7E}">
      <dsp:nvSpPr>
        <dsp:cNvPr id="0" name=""/>
        <dsp:cNvSpPr/>
      </dsp:nvSpPr>
      <dsp:spPr>
        <a:xfrm>
          <a:off x="0" y="0"/>
          <a:ext cx="7333772" cy="1353600"/>
        </a:xfrm>
        <a:prstGeom prst="rect">
          <a:avLst/>
        </a:prstGeom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Key Improvements</a:t>
          </a:r>
        </a:p>
      </dsp:txBody>
      <dsp:txXfrm>
        <a:off x="0" y="0"/>
        <a:ext cx="7333772" cy="1353600"/>
      </dsp:txXfrm>
    </dsp:sp>
    <dsp:sp modelId="{24CEF3C3-EFC8-484D-9B1B-357841403499}">
      <dsp:nvSpPr>
        <dsp:cNvPr id="0" name=""/>
        <dsp:cNvSpPr/>
      </dsp:nvSpPr>
      <dsp:spPr>
        <a:xfrm>
          <a:off x="0" y="1356384"/>
          <a:ext cx="7333772" cy="393495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0698" tIns="250698" rIns="334264" bIns="376047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700" kern="1200">
              <a:latin typeface="Calibri" panose="020F0502020204030204" pitchFamily="34" charset="0"/>
              <a:cs typeface="Calibri" panose="020F0502020204030204" pitchFamily="34" charset="0"/>
            </a:rPr>
            <a:t>3 x 40 credit modules with students only studying 1 or 2 modules at any one time= deeper immersion &amp; clear focus of learning</a:t>
          </a:r>
        </a:p>
      </dsp:txBody>
      <dsp:txXfrm>
        <a:off x="0" y="1356384"/>
        <a:ext cx="7333772" cy="3934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E76AE-A0A5-4737-BA00-AC9F560C5F7E}">
      <dsp:nvSpPr>
        <dsp:cNvPr id="0" name=""/>
        <dsp:cNvSpPr/>
      </dsp:nvSpPr>
      <dsp:spPr>
        <a:xfrm>
          <a:off x="0" y="0"/>
          <a:ext cx="7333772" cy="1353600"/>
        </a:xfrm>
        <a:prstGeom prst="rect">
          <a:avLst/>
        </a:prstGeom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Key Improvements: ATP sessions</a:t>
          </a:r>
        </a:p>
      </dsp:txBody>
      <dsp:txXfrm>
        <a:off x="0" y="0"/>
        <a:ext cx="7333772" cy="1353600"/>
      </dsp:txXfrm>
    </dsp:sp>
    <dsp:sp modelId="{24CEF3C3-EFC8-484D-9B1B-357841403499}">
      <dsp:nvSpPr>
        <dsp:cNvPr id="0" name=""/>
        <dsp:cNvSpPr/>
      </dsp:nvSpPr>
      <dsp:spPr>
        <a:xfrm>
          <a:off x="0" y="1356384"/>
          <a:ext cx="7333772" cy="393495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0698" tIns="250698" rIns="334264" bIns="376047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700" kern="1200">
              <a:latin typeface="Calibri" panose="020F0502020204030204" pitchFamily="34" charset="0"/>
              <a:cs typeface="Calibri" panose="020F0502020204030204" pitchFamily="34" charset="0"/>
            </a:rPr>
            <a:t>Enquiry Based Learning Approach = students enabled to question, find answers and also work with uncertainty</a:t>
          </a:r>
        </a:p>
      </dsp:txBody>
      <dsp:txXfrm>
        <a:off x="0" y="1356384"/>
        <a:ext cx="7333772" cy="39349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E76AE-A0A5-4737-BA00-AC9F560C5F7E}">
      <dsp:nvSpPr>
        <dsp:cNvPr id="0" name=""/>
        <dsp:cNvSpPr/>
      </dsp:nvSpPr>
      <dsp:spPr>
        <a:xfrm>
          <a:off x="0" y="0"/>
          <a:ext cx="7333772" cy="1353600"/>
        </a:xfrm>
        <a:prstGeom prst="rect">
          <a:avLst/>
        </a:prstGeom>
        <a:gradFill flip="none"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Key Improvements: Placements</a:t>
          </a:r>
        </a:p>
      </dsp:txBody>
      <dsp:txXfrm>
        <a:off x="0" y="0"/>
        <a:ext cx="7333772" cy="1353600"/>
      </dsp:txXfrm>
    </dsp:sp>
    <dsp:sp modelId="{24CEF3C3-EFC8-484D-9B1B-357841403499}">
      <dsp:nvSpPr>
        <dsp:cNvPr id="0" name=""/>
        <dsp:cNvSpPr/>
      </dsp:nvSpPr>
      <dsp:spPr>
        <a:xfrm>
          <a:off x="0" y="1356384"/>
          <a:ext cx="7333772" cy="393495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0698" tIns="250698" rIns="334264" bIns="376047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700" kern="1200">
              <a:latin typeface="Calibri" panose="020F0502020204030204" pitchFamily="34" charset="0"/>
              <a:cs typeface="Calibri" panose="020F0502020204030204" pitchFamily="34" charset="0"/>
            </a:rPr>
            <a:t>One</a:t>
          </a:r>
          <a:r>
            <a:rPr lang="en-US" sz="4700" kern="1200" baseline="0">
              <a:latin typeface="Calibri" panose="020F0502020204030204" pitchFamily="34" charset="0"/>
              <a:cs typeface="Calibri" panose="020F0502020204030204" pitchFamily="34" charset="0"/>
            </a:rPr>
            <a:t> non credit bearing module at each level for placements= reduces assessment confusion in Skills modules.</a:t>
          </a:r>
          <a:endParaRPr lang="en-US" sz="47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356384"/>
        <a:ext cx="7333772" cy="39349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E76AE-A0A5-4737-BA00-AC9F560C5F7E}">
      <dsp:nvSpPr>
        <dsp:cNvPr id="0" name=""/>
        <dsp:cNvSpPr/>
      </dsp:nvSpPr>
      <dsp:spPr>
        <a:xfrm>
          <a:off x="0" y="24043"/>
          <a:ext cx="7333772" cy="9792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Key Improvements: Collaboration</a:t>
          </a:r>
        </a:p>
      </dsp:txBody>
      <dsp:txXfrm>
        <a:off x="0" y="24043"/>
        <a:ext cx="7333772" cy="979200"/>
      </dsp:txXfrm>
    </dsp:sp>
    <dsp:sp modelId="{24CEF3C3-EFC8-484D-9B1B-357841403499}">
      <dsp:nvSpPr>
        <dsp:cNvPr id="0" name=""/>
        <dsp:cNvSpPr/>
      </dsp:nvSpPr>
      <dsp:spPr>
        <a:xfrm>
          <a:off x="0" y="1027743"/>
          <a:ext cx="7333772" cy="447984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>
              <a:latin typeface="Calibri"/>
              <a:cs typeface="Calibri"/>
            </a:rPr>
            <a:t>All</a:t>
          </a:r>
          <a:r>
            <a:rPr lang="en-US" sz="3400" kern="1200" baseline="0">
              <a:latin typeface="Calibri"/>
              <a:cs typeface="Calibri"/>
            </a:rPr>
            <a:t> modules are shared with adult /mental health students and degree apprentices </a:t>
          </a:r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baseline="0">
              <a:latin typeface="Calibri"/>
              <a:cs typeface="Calibri"/>
            </a:rPr>
            <a:t> Allows for shared learning and improved understanding of other professionals. </a:t>
          </a:r>
          <a:endParaRPr lang="en-US" sz="3400" kern="120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baseline="0">
              <a:latin typeface="Calibri"/>
              <a:cs typeface="Calibri"/>
            </a:rPr>
            <a:t>L4 (Sept 23)– TNAs taught in separate modules </a:t>
          </a:r>
          <a:endParaRPr lang="en-US" sz="3400" kern="1200">
            <a:latin typeface="Calibri"/>
            <a:cs typeface="Calibri"/>
          </a:endParaRPr>
        </a:p>
      </dsp:txBody>
      <dsp:txXfrm>
        <a:off x="0" y="1027743"/>
        <a:ext cx="7333772" cy="44798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E76AE-A0A5-4737-BA00-AC9F560C5F7E}">
      <dsp:nvSpPr>
        <dsp:cNvPr id="0" name=""/>
        <dsp:cNvSpPr/>
      </dsp:nvSpPr>
      <dsp:spPr>
        <a:xfrm>
          <a:off x="0" y="3248"/>
          <a:ext cx="7333772" cy="12384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Key Improvements: Field Specific Learning</a:t>
          </a:r>
        </a:p>
      </dsp:txBody>
      <dsp:txXfrm>
        <a:off x="0" y="3248"/>
        <a:ext cx="7333772" cy="1238400"/>
      </dsp:txXfrm>
    </dsp:sp>
    <dsp:sp modelId="{24CEF3C3-EFC8-484D-9B1B-357841403499}">
      <dsp:nvSpPr>
        <dsp:cNvPr id="0" name=""/>
        <dsp:cNvSpPr/>
      </dsp:nvSpPr>
      <dsp:spPr>
        <a:xfrm>
          <a:off x="0" y="1272633"/>
          <a:ext cx="7333772" cy="424926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9362" tIns="229362" rIns="305816" bIns="344043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300" kern="1200">
              <a:latin typeface="Calibri" panose="020F0502020204030204" pitchFamily="34" charset="0"/>
              <a:cs typeface="Calibri" panose="020F0502020204030204" pitchFamily="34" charset="0"/>
            </a:rPr>
            <a:t>Field</a:t>
          </a:r>
          <a:r>
            <a:rPr lang="en-US" sz="4300" kern="1200" baseline="0">
              <a:latin typeface="Calibri" panose="020F0502020204030204" pitchFamily="34" charset="0"/>
              <a:cs typeface="Calibri" panose="020F0502020204030204" pitchFamily="34" charset="0"/>
            </a:rPr>
            <a:t> specific learning is now integrated into every module. Field specific “ATP” sessions to meet NMC proficiencies and apply learning to field.</a:t>
          </a:r>
          <a:endParaRPr lang="en-US" sz="43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272633"/>
        <a:ext cx="7333772" cy="4249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02384-2A59-4886-84BA-DD6E8EF9168D}" type="datetimeFigureOut">
              <a:rPr lang="en-GB" smtClean="0"/>
              <a:pPr/>
              <a:t>07/11/2023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AF3BD-71C8-4877-BC39-1EFE0ADA8D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158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0BA95-E2B1-4F31-B393-E7BDEF2409B0}" type="datetimeFigureOut">
              <a:rPr lang="en-GB" smtClean="0"/>
              <a:pPr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1A50A-4484-4EF0-A086-FC9195AEC9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851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29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Key items – list is not exhaustive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590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Key items – list is not exhaustive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987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Key items – list is not exhaustive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038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10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  <a:defRPr/>
            </a:pPr>
            <a:endParaRPr lang="en-US" b="0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413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00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36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/>
              <a:t>In comparison with 6 modules a year – 3 studies each semester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580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Eg</a:t>
            </a:r>
            <a:r>
              <a:rPr lang="en-GB"/>
              <a:t> Incidents and Near Misses – Related to never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178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649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175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48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- LB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15ED9F-789A-5446-A11C-D78D1D47F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11" y="1341358"/>
            <a:ext cx="2575314" cy="10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4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D8D53-25B7-AE46-B05F-176932687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8097712" cy="13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330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571" y="476250"/>
            <a:ext cx="4212121" cy="1527024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569" y="2166295"/>
            <a:ext cx="4212431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31442" y="0"/>
            <a:ext cx="349225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267D2-0B9C-6141-A0F0-AE806E1FB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6049975"/>
            <a:ext cx="786915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50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2" y="476250"/>
            <a:ext cx="4204849" cy="1527024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539875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66295"/>
            <a:ext cx="4205159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9876" y="0"/>
            <a:ext cx="349225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CC745-F299-CA44-921C-E0C2BC629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04" y="6049975"/>
            <a:ext cx="786915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759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44E0D-AD37-B64A-8087-4B04C08A44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0001" y="0"/>
            <a:ext cx="3671874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E15AA6C-F6DF-F943-A289-C06A927AF9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01" y="3429000"/>
            <a:ext cx="3671874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CED46-6A49-DC4E-B76D-D628758B5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04" y="6049975"/>
            <a:ext cx="786915" cy="4397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D9C2BA4-03E6-EC40-89CA-D2621E712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2" y="476250"/>
            <a:ext cx="4204849" cy="1527024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448F55-EA63-664C-9AA5-E2C41B606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66295"/>
            <a:ext cx="4205159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5520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00F4128-B022-BF49-9B0B-ED727D588C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001" y="0"/>
            <a:ext cx="3672125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68B268-3513-1646-B5F3-B131AA38FB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0001" y="4572000"/>
            <a:ext cx="3672125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701770-7835-3041-B7FA-B708B6435C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01" y="2286000"/>
            <a:ext cx="3672125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96674-7D62-874E-89EB-26F574D4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04" y="6049975"/>
            <a:ext cx="786915" cy="4397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DCFA35-7794-A14F-AE55-7DBF8ECB2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2" y="476250"/>
            <a:ext cx="4204849" cy="1527024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C7E622E-1D59-884A-B39E-1D1F251C4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66295"/>
            <a:ext cx="4205159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3263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89479A-879C-FB47-AD26-296CC44EC0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0001" y="0"/>
            <a:ext cx="3671874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323833-A9C0-584F-ADEE-4E223A9339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01" y="1713600"/>
            <a:ext cx="3671874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091CC3E-CE50-ED48-AE9A-A0AEF9D166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0001" y="5140800"/>
            <a:ext cx="3671874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FBE944B-B15E-6D42-BF79-08A25287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0001" y="3427200"/>
            <a:ext cx="3671874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146D0-48D7-6449-A4C1-789474A24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04" y="6049975"/>
            <a:ext cx="786915" cy="4397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F60618D-E742-7C4F-8958-FFF3B1231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2" y="476250"/>
            <a:ext cx="4204849" cy="1527024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73C61ED-0CD3-CC42-8249-30B999D77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66295"/>
            <a:ext cx="4205159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306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571" y="476250"/>
            <a:ext cx="5229967" cy="1527024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3999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569" y="2166295"/>
            <a:ext cx="5230352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69951" y="0"/>
            <a:ext cx="2442905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21AFD-7BAA-474E-9B21-0EC9E524E5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6049975"/>
            <a:ext cx="786915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271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4142" y="0"/>
            <a:ext cx="2442905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21681" y="476250"/>
            <a:ext cx="5261703" cy="1527024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539387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1679" y="2166295"/>
            <a:ext cx="5262090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38C3C-44A8-7B49-97F3-18DB98877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04" y="6049975"/>
            <a:ext cx="786915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241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358775" y="0"/>
            <a:ext cx="38575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238" y="3682554"/>
            <a:ext cx="4198773" cy="239196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168" y="0"/>
            <a:ext cx="35760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4572001" y="2935844"/>
            <a:ext cx="4213225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srgbClr val="753BBD"/>
                </a:solidFill>
              </a:rPr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83993-A4E8-874F-8106-64D02F6A0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789" y="2770921"/>
            <a:ext cx="2348304" cy="13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148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358775" y="0"/>
            <a:ext cx="38575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238" y="3682554"/>
            <a:ext cx="4198773" cy="239196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168" y="0"/>
            <a:ext cx="35760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4572001" y="2935844"/>
            <a:ext cx="4213225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srgbClr val="753BBD"/>
                </a:solidFill>
              </a:rPr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F4809-AA81-8A42-BD26-36F0215753B3}"/>
              </a:ext>
            </a:extLst>
          </p:cNvPr>
          <p:cNvSpPr/>
          <p:nvPr userDrawn="1"/>
        </p:nvSpPr>
        <p:spPr>
          <a:xfrm>
            <a:off x="-4014927" y="-789786"/>
            <a:ext cx="3879008" cy="89747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defTabSz="685783"/>
            <a:r>
              <a:rPr lang="en-GB" sz="900" b="1">
                <a:solidFill>
                  <a:srgbClr val="FFFFFF"/>
                </a:solidFill>
              </a:rPr>
              <a:t>How to insert your logo:</a:t>
            </a: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r>
              <a:rPr lang="en-GB" sz="900" b="1">
                <a:solidFill>
                  <a:srgbClr val="FFFFFF"/>
                </a:solidFill>
              </a:rPr>
              <a:t>1.Click View in the tool bar</a:t>
            </a:r>
          </a:p>
          <a:p>
            <a:pPr defTabSz="685783"/>
            <a:r>
              <a:rPr lang="en-GB" sz="900" b="1">
                <a:solidFill>
                  <a:srgbClr val="FFFFFF"/>
                </a:solidFill>
              </a:rPr>
              <a:t> and Turn on guides.</a:t>
            </a: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r>
              <a:rPr lang="en-GB" sz="900" b="1">
                <a:solidFill>
                  <a:srgbClr val="FFFFFF"/>
                </a:solidFill>
              </a:rPr>
              <a:t>2.DoubleClick insert school logo</a:t>
            </a:r>
          </a:p>
          <a:p>
            <a:pPr defTabSz="685783"/>
            <a:r>
              <a:rPr lang="en-GB" sz="900" b="1">
                <a:solidFill>
                  <a:srgbClr val="FFFFFF"/>
                </a:solidFill>
              </a:rPr>
              <a:t> and select your school logo.</a:t>
            </a: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r>
              <a:rPr lang="en-GB" sz="900" b="1">
                <a:solidFill>
                  <a:srgbClr val="FFFFFF"/>
                </a:solidFill>
              </a:rPr>
              <a:t>3. If your School logo does not fit within the box. </a:t>
            </a:r>
          </a:p>
          <a:p>
            <a:pPr defTabSz="685783"/>
            <a:r>
              <a:rPr lang="en-GB" sz="900" b="1">
                <a:solidFill>
                  <a:srgbClr val="FFFFFF"/>
                </a:solidFill>
              </a:rPr>
              <a:t>click the format tab (Drawing tool) </a:t>
            </a: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r>
              <a:rPr lang="en-GB" sz="900" b="1">
                <a:solidFill>
                  <a:srgbClr val="FFFFFF"/>
                </a:solidFill>
              </a:rPr>
              <a:t>4. Click the drop down arrow on crop and click Fit.</a:t>
            </a: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r>
              <a:rPr lang="en-GB" sz="900" b="1">
                <a:solidFill>
                  <a:srgbClr val="FFFFFF"/>
                </a:solidFill>
              </a:rPr>
              <a:t>6. The logo will now be scaled to the correct size.</a:t>
            </a: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r>
              <a:rPr lang="en-GB" sz="900" b="1">
                <a:solidFill>
                  <a:srgbClr val="FFFFFF"/>
                </a:solidFill>
              </a:rPr>
              <a:t>7. If you wish to adjust the position use the guide lines as references.</a:t>
            </a:r>
          </a:p>
          <a:p>
            <a:pPr defTabSz="685783"/>
            <a:r>
              <a:rPr lang="en-GB" sz="900" b="1">
                <a:solidFill>
                  <a:srgbClr val="FFFFFF"/>
                </a:solidFill>
              </a:rPr>
              <a:t>8. If you wish to remove the guide lines - Click View in the tool bar and Turn off guides</a:t>
            </a: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  <a:p>
            <a:pPr defTabSz="685783"/>
            <a:endParaRPr lang="en-GB" sz="900" b="1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B1D3A-04FD-AB4F-87AB-7EA926781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8655" y="-582570"/>
            <a:ext cx="2088763" cy="130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4478B7-09F4-2845-B28A-68FCDC9D2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54841" y="1223906"/>
            <a:ext cx="1984949" cy="1601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19D22-DB0A-824B-931A-C9B7076C2B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90064" y="3421639"/>
            <a:ext cx="2116289" cy="1255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3F9B7-EA2A-8E4C-8215-1CDF8BE1F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43" b="9007"/>
          <a:stretch/>
        </p:blipFill>
        <p:spPr>
          <a:xfrm>
            <a:off x="-2075424" y="4981405"/>
            <a:ext cx="1531472" cy="1635273"/>
          </a:xfrm>
          <a:prstGeom prst="rect">
            <a:avLst/>
          </a:prstGeom>
        </p:spPr>
      </p:pic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02D8F306-3716-EA47-A752-40E85AE69B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789" y="2770920"/>
            <a:ext cx="2348304" cy="1312555"/>
          </a:xfrm>
          <a:noFill/>
        </p:spPr>
        <p:txBody>
          <a:bodyPr anchor="ctr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2273420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 txBox="1">
            <a:spLocks/>
          </p:cNvSpPr>
          <p:nvPr userDrawn="1"/>
        </p:nvSpPr>
        <p:spPr>
          <a:xfrm>
            <a:off x="359571" y="476250"/>
            <a:ext cx="5229967" cy="152702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srgbClr val="753BBD"/>
                </a:solidFill>
              </a:rPr>
              <a:t>Insert heading</a:t>
            </a:r>
            <a:br>
              <a:rPr lang="en-US" sz="3300">
                <a:solidFill>
                  <a:srgbClr val="753BBD"/>
                </a:solidFill>
              </a:rPr>
            </a:br>
            <a:r>
              <a:rPr lang="en-US" sz="3300">
                <a:solidFill>
                  <a:srgbClr val="753BBD"/>
                </a:solidFill>
              </a:rPr>
              <a:t>text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3999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569" y="2166295"/>
            <a:ext cx="5230352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69951" y="0"/>
            <a:ext cx="2442905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A21AFD-7BAA-474E-9B21-0EC9E524E5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6049975"/>
            <a:ext cx="786915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3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3464E-F8ED-E44E-BFCD-703476C5C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364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7867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358775" y="0"/>
            <a:ext cx="3857553" cy="6858000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168" y="0"/>
            <a:ext cx="35760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839072" y="1600201"/>
            <a:ext cx="3466728" cy="35569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74650" y="333375"/>
            <a:ext cx="5688013" cy="12954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BREAK</a:t>
            </a:r>
            <a:r>
              <a:rPr lang="en-GB" baseline="0"/>
              <a:t> SLIDE</a:t>
            </a:r>
            <a:endParaRPr lang="en-US"/>
          </a:p>
          <a:p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381000" y="1556792"/>
            <a:ext cx="3543300" cy="316862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is simply dummy text of the printing and typesetting industry. </a:t>
            </a:r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has been the industry’s standard dummy text ever since the 1500s, when an unknown printer took a galley of type and scrambled it to make a type specimen book.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250" y="6197705"/>
            <a:ext cx="1080000" cy="4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98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940672" y="1"/>
            <a:ext cx="3857553" cy="6858000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8787840" y="1"/>
            <a:ext cx="35760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067672" y="1600201"/>
            <a:ext cx="3466728" cy="35569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74650" y="333375"/>
            <a:ext cx="5688013" cy="12954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 b="1">
                <a:solidFill>
                  <a:srgbClr val="753BBD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BREAK</a:t>
            </a:r>
            <a:r>
              <a:rPr lang="en-GB" baseline="0"/>
              <a:t> SLIDE</a:t>
            </a:r>
            <a:endParaRPr lang="en-US"/>
          </a:p>
          <a:p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381000" y="1556792"/>
            <a:ext cx="3543300" cy="316862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is simply dummy text of the printing and typesetting industry. </a:t>
            </a:r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has been the industry’s standard dummy text ever since the 1500s, when an unknown printer took a galley of type and scrambled it to make a type specimen book.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50" y="6197705"/>
            <a:ext cx="1080000" cy="4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051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0580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1772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0589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3052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2864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1478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63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1816B-28C4-9443-A27E-5E67769C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711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3233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1072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220072" y="1600201"/>
            <a:ext cx="3466728" cy="355699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23850" y="333375"/>
            <a:ext cx="5688013" cy="12954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/>
              <a:t>BREAK</a:t>
            </a:r>
            <a:r>
              <a:rPr lang="en-GB" baseline="0"/>
              <a:t> SLIDE</a:t>
            </a:r>
            <a:endParaRPr lang="en-US"/>
          </a:p>
          <a:p>
            <a:endParaRPr lang="en-US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23577" y="1556792"/>
            <a:ext cx="4248423" cy="3168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is simply dummy text of the printing and typesetting industry. </a:t>
            </a:r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has been the industry’s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793610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4AF40-0E0C-8740-ACE2-CACFCE61F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66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B5F55-D6B1-3D42-9BD1-62E045392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7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F0DC3-DE17-BD45-AE80-75791B1DB5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03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E842A-B802-814C-8E6E-F4C09D41F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64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5076C-6B34-314D-97D3-1E910A315B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55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8C9EA-907E-F24E-89DC-B61B0CA035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84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FM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8353E-6365-8F44-A77E-55DFA1640C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5987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7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- LBU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15ED9F-789A-5446-A11C-D78D1D47F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11" y="1341358"/>
            <a:ext cx="2575314" cy="10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87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FM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69226-3903-4E46-AA85-B44D3767EE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5987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56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570970-1919-4D40-8D48-1019ACE2DB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30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B4AFA-B069-DC40-A5F9-C0DCFA905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74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CB462-6FD6-C049-BBB3-A1F5EC6BB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24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AF28E-EE82-B14B-AB39-862AE43DB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52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4E049-DF0F-FA44-B3F3-82B0C2EAC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8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07142-9874-8441-A999-6D9FD8EF0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88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CAAFD-A9B3-A94D-AB75-680C7FE16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2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92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F3C8E-D6DC-FE4E-9369-565D00C891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2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6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D5BAF-7CD4-7F4D-967F-2CE0D9E46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79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6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A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3443E8-AE1F-9540-B39A-2476067ED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6" y="1251018"/>
            <a:ext cx="555088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88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0A202-8C02-E84C-8FA0-6F04EAE780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79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6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D27DF-28EA-FA40-8FA5-5DA4AD7FD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621794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41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65E14-CEA0-FA4E-B32D-945EFCF38C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621794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61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2049228"/>
            <a:ext cx="4213225" cy="214505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4227740"/>
            <a:ext cx="4198773" cy="581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C05AC7-7927-8D4B-BD1C-738474C74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958" y="2968715"/>
            <a:ext cx="2196557" cy="9205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9743" y="2968905"/>
            <a:ext cx="2191772" cy="92019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118940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5" y="2528520"/>
            <a:ext cx="7694539" cy="146313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Breaker</a:t>
            </a:r>
            <a:br>
              <a:rPr lang="en-US"/>
            </a:br>
            <a:r>
              <a:rPr lang="en-US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4" y="4171653"/>
            <a:ext cx="7695106" cy="282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Breaker sub-heading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62EE6-CE5C-B94D-853A-6B83AAEB2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50" y="1554033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73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5" y="2528520"/>
            <a:ext cx="7694539" cy="146313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Breaker</a:t>
            </a:r>
            <a:br>
              <a:rPr lang="en-US"/>
            </a:br>
            <a:r>
              <a:rPr lang="en-US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4" y="4171653"/>
            <a:ext cx="7695106" cy="282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Breaker sub-heading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A444EE-0193-BC48-9494-C8D2CB3F9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55" y="1547287"/>
            <a:ext cx="1440000" cy="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02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4" y="4171653"/>
            <a:ext cx="7695106" cy="282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Breaker sub-heading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8298D0-9789-3046-A0BA-E685BD360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5" y="2528520"/>
            <a:ext cx="7694539" cy="146313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Breaker</a:t>
            </a:r>
            <a:br>
              <a:rPr lang="en-US"/>
            </a:br>
            <a:r>
              <a:rPr lang="en-US"/>
              <a:t>heading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C44543-1F8E-444C-B34B-453E0B9D9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50" y="1554033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7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5" y="368300"/>
            <a:ext cx="7694539" cy="14229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2166295"/>
            <a:ext cx="7695106" cy="35192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3" y="6053100"/>
            <a:ext cx="1080000" cy="4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03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2166295"/>
            <a:ext cx="7695106" cy="3519286"/>
          </a:xfrm>
          <a:prstGeom prst="rect">
            <a:avLst/>
          </a:prstGeom>
        </p:spPr>
        <p:txBody>
          <a:bodyPr numCol="2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3" y="6053100"/>
            <a:ext cx="1080000" cy="45262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2484ED-E041-CF48-8FAA-EA04666A3D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5" y="368300"/>
            <a:ext cx="7694539" cy="14229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153338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3" y="6053100"/>
            <a:ext cx="1080000" cy="4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59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A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15B74-AD8A-5C42-8C85-5EFFD17502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6" y="1251018"/>
            <a:ext cx="555088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31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6" y="368300"/>
            <a:ext cx="4212916" cy="16349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2166295"/>
            <a:ext cx="4213226" cy="3519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3" y="6053100"/>
            <a:ext cx="1080000" cy="452626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31442" y="0"/>
            <a:ext cx="349225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529710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3" y="368300"/>
            <a:ext cx="4212916" cy="16349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539875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1" y="2166295"/>
            <a:ext cx="4213226" cy="3519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713" y="6053100"/>
            <a:ext cx="1080000" cy="452626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9875" y="0"/>
            <a:ext cx="349225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280746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3" y="368300"/>
            <a:ext cx="4212916" cy="16349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1" y="2166295"/>
            <a:ext cx="4213226" cy="3519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713" y="6053100"/>
            <a:ext cx="1080000" cy="452626"/>
          </a:xfrm>
          <a:prstGeom prst="rect">
            <a:avLst/>
          </a:prstGeom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44E0D-AD37-B64A-8087-4B04C08A44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0001" y="0"/>
            <a:ext cx="3671874" cy="34308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E15AA6C-F6DF-F943-A289-C06A927AF9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01" y="3429000"/>
            <a:ext cx="3671874" cy="34308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269261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3" y="368300"/>
            <a:ext cx="4212916" cy="16349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1" y="2166295"/>
            <a:ext cx="4213226" cy="3519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713" y="6053100"/>
            <a:ext cx="1080000" cy="452626"/>
          </a:xfrm>
          <a:prstGeom prst="rect">
            <a:avLst/>
          </a:prstGeom>
        </p:spPr>
      </p:pic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00F4128-B022-BF49-9B0B-ED727D588C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000" y="0"/>
            <a:ext cx="3672125" cy="228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68B268-3513-1646-B5F3-B131AA38FB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0000" y="4572000"/>
            <a:ext cx="3672125" cy="228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701770-7835-3041-B7FA-B708B6435C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00" y="2286000"/>
            <a:ext cx="3672125" cy="228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464889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3" y="368300"/>
            <a:ext cx="4212916" cy="16349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1" y="2166295"/>
            <a:ext cx="4213226" cy="3519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713" y="6053100"/>
            <a:ext cx="1080000" cy="452626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89479A-879C-FB47-AD26-296CC44EC0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0001" y="0"/>
            <a:ext cx="3671874" cy="171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323833-A9C0-584F-ADEE-4E223A9339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01" y="1713600"/>
            <a:ext cx="3671874" cy="171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091CC3E-CE50-ED48-AE9A-A0AEF9D166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0001" y="5140800"/>
            <a:ext cx="3671874" cy="171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FBE944B-B15E-6D42-BF79-08A25287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0001" y="3427200"/>
            <a:ext cx="3671874" cy="171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335593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5" y="368300"/>
            <a:ext cx="5261703" cy="16349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3999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2166295"/>
            <a:ext cx="5262090" cy="3519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3" y="6053100"/>
            <a:ext cx="1080000" cy="452626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69950" y="0"/>
            <a:ext cx="2442905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999228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4141" y="0"/>
            <a:ext cx="2442905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21680" y="368300"/>
            <a:ext cx="5261703" cy="16349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539387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1679" y="2166295"/>
            <a:ext cx="5262090" cy="3519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225" y="6053100"/>
            <a:ext cx="1080000" cy="4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9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 End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358774" y="0"/>
            <a:ext cx="37954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237" y="3682554"/>
            <a:ext cx="4198773" cy="239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167" y="0"/>
            <a:ext cx="35760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069DECC7-F80D-7242-8283-1BE620EBCE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789" y="2935842"/>
            <a:ext cx="2348304" cy="985908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Insert school logo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4572000" y="2935842"/>
            <a:ext cx="4213225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Thank you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0FBEE5-2DE7-9C4D-BCED-467F88C072B7}"/>
              </a:ext>
            </a:extLst>
          </p:cNvPr>
          <p:cNvSpPr/>
          <p:nvPr userDrawn="1"/>
        </p:nvSpPr>
        <p:spPr>
          <a:xfrm>
            <a:off x="-5353236" y="-789786"/>
            <a:ext cx="5172011" cy="89747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200" b="1"/>
              <a:t>How to insert your logo:</a:t>
            </a:r>
          </a:p>
          <a:p>
            <a:pPr algn="l"/>
            <a:endParaRPr lang="en-GB" sz="1200" b="1"/>
          </a:p>
          <a:p>
            <a:pPr algn="l"/>
            <a:r>
              <a:rPr lang="en-GB" sz="1200" b="1"/>
              <a:t>1.Click View in the</a:t>
            </a:r>
            <a:r>
              <a:rPr lang="en-GB" sz="1200" b="1" baseline="0"/>
              <a:t> tool bar</a:t>
            </a:r>
          </a:p>
          <a:p>
            <a:pPr algn="l"/>
            <a:r>
              <a:rPr lang="en-GB" sz="1200" b="1" baseline="0"/>
              <a:t> and </a:t>
            </a:r>
            <a:r>
              <a:rPr lang="en-GB" sz="1200" b="1"/>
              <a:t>Turn on guides.</a:t>
            </a:r>
          </a:p>
          <a:p>
            <a:pPr algn="l"/>
            <a:endParaRPr lang="en-GB" sz="1200" b="1"/>
          </a:p>
          <a:p>
            <a:pPr algn="l"/>
            <a:endParaRPr lang="en-GB" sz="1200" b="1"/>
          </a:p>
          <a:p>
            <a:pPr algn="l"/>
            <a:endParaRPr lang="en-GB" sz="1200" b="1"/>
          </a:p>
          <a:p>
            <a:pPr algn="l"/>
            <a:endParaRPr lang="en-GB" sz="1200" b="1"/>
          </a:p>
          <a:p>
            <a:pPr algn="l"/>
            <a:endParaRPr lang="en-GB" sz="1200" b="1"/>
          </a:p>
          <a:p>
            <a:pPr algn="l"/>
            <a:r>
              <a:rPr lang="en-GB" sz="1200" b="1"/>
              <a:t>2.DoubleClick</a:t>
            </a:r>
            <a:r>
              <a:rPr lang="en-GB" sz="1200" b="1" baseline="0"/>
              <a:t> insert school logo</a:t>
            </a:r>
          </a:p>
          <a:p>
            <a:pPr algn="l"/>
            <a:r>
              <a:rPr lang="en-GB" sz="1200" b="1" baseline="0"/>
              <a:t> and select your school logo.</a:t>
            </a:r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r>
              <a:rPr lang="en-GB" sz="1200" b="1" baseline="0"/>
              <a:t>3. If your School logo does not fit within the box. </a:t>
            </a:r>
          </a:p>
          <a:p>
            <a:pPr algn="l"/>
            <a:r>
              <a:rPr lang="en-GB" sz="1200" b="1" baseline="0"/>
              <a:t>click the format tab (Drawing tool) </a:t>
            </a:r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r>
              <a:rPr lang="en-GB" sz="1200" b="1" baseline="0"/>
              <a:t>4. Click the drop down arrow on crop and click Fit.</a:t>
            </a:r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  <a:p>
            <a:pPr algn="l"/>
            <a:r>
              <a:rPr lang="en-GB" sz="1200" b="1" baseline="0"/>
              <a:t>6. The logo will now be scaled to the correct size.</a:t>
            </a:r>
          </a:p>
          <a:p>
            <a:pPr algn="l"/>
            <a:endParaRPr lang="en-GB" sz="1200" b="1" baseline="0"/>
          </a:p>
          <a:p>
            <a:pPr algn="l"/>
            <a:r>
              <a:rPr lang="en-GB" sz="1200" b="1" baseline="0"/>
              <a:t>7. If you wish to adjust the position use the guide lines as references.</a:t>
            </a:r>
          </a:p>
          <a:p>
            <a:pPr algn="l"/>
            <a:r>
              <a:rPr lang="en-GB" sz="1200" b="1" baseline="0"/>
              <a:t>8. If you wish to remove the guide lines - </a:t>
            </a:r>
            <a:r>
              <a:rPr lang="en-GB" sz="1200" b="1"/>
              <a:t>Click View in the</a:t>
            </a:r>
            <a:r>
              <a:rPr lang="en-GB" sz="1200" b="1" baseline="0"/>
              <a:t> tool bar and T</a:t>
            </a:r>
            <a:r>
              <a:rPr lang="en-GB" sz="1200" b="1"/>
              <a:t>urn off guides</a:t>
            </a:r>
          </a:p>
          <a:p>
            <a:pPr algn="l"/>
            <a:endParaRPr lang="en-GB" sz="1200" b="1" baseline="0"/>
          </a:p>
          <a:p>
            <a:pPr algn="l"/>
            <a:endParaRPr lang="en-GB" sz="1200" b="1" baseline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27F97C-5A31-EB43-9F94-F0BB52BBEA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44873" y="-582570"/>
            <a:ext cx="2785017" cy="1309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A37CF2-BDDB-4247-A95B-A66C3FE77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5" t="2343" r="4695" b="26342"/>
          <a:stretch/>
        </p:blipFill>
        <p:spPr>
          <a:xfrm>
            <a:off x="-3006455" y="1223906"/>
            <a:ext cx="2646599" cy="1601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9C7572-3587-3A47-AC8C-8C7F65AB46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86753" y="3421638"/>
            <a:ext cx="2821719" cy="1255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D964DE-9AB1-1E45-A951-9A0E1D63B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43" b="9007"/>
          <a:stretch/>
        </p:blipFill>
        <p:spPr>
          <a:xfrm>
            <a:off x="-2767231" y="4981404"/>
            <a:ext cx="2041962" cy="16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97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358774" y="0"/>
            <a:ext cx="37954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237" y="3682554"/>
            <a:ext cx="4198773" cy="239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167" y="0"/>
            <a:ext cx="35760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4572000" y="2935842"/>
            <a:ext cx="4213225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Thank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5B63CF-62E8-7247-9248-28F75397D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77" y="2935327"/>
            <a:ext cx="2353089" cy="9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220072" y="1600201"/>
            <a:ext cx="3466728" cy="355699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23850" y="333375"/>
            <a:ext cx="5688013" cy="12954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/>
              <a:t>BREAK</a:t>
            </a:r>
            <a:r>
              <a:rPr lang="en-GB" baseline="0"/>
              <a:t> SLIDE</a:t>
            </a:r>
            <a:endParaRPr lang="en-US"/>
          </a:p>
          <a:p>
            <a:endParaRPr lang="en-US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23577" y="1556792"/>
            <a:ext cx="4248423" cy="3168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is simply dummy text of the printing and typesetting industry. </a:t>
            </a:r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has been the industry’s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230944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763B4-4BB3-9F4E-B7D6-36248C31E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6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391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8B6D5F-A3E7-564F-AFEB-E85F2F9D5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6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482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6100A9-670A-46FC-AF0D-A2FFB386B4CD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B4DE89-44F6-4892-8D8C-40739F056DC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43" y="1341358"/>
            <a:ext cx="1931486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05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43" y="1341358"/>
            <a:ext cx="1931486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5656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6756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404940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A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B2F71-FCA7-FD42-87A9-0D8B30001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0" y="1251018"/>
            <a:ext cx="416316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94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A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86CDB-81C6-8E48-AB47-21935B1B9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0" y="1251018"/>
            <a:ext cx="416316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251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3AD9B-58DB-2E4A-B396-13C72443E1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08" y="1260162"/>
            <a:ext cx="486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164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C5E7A-3739-844C-858B-49BE50D42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08" y="1260162"/>
            <a:ext cx="486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040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56F37-306D-2046-A71B-EEFE7B455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41" y="1251018"/>
            <a:ext cx="391301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629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E053F-C5C6-0E4F-A7BC-4A8446384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41" y="1251018"/>
            <a:ext cx="391301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36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4D6FB-1ADA-224B-9BC1-60F94428A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605713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0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B1BCC7-99A2-9B4A-AA86-4D23B021C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6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95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467D2-F193-474C-9353-37BD6A87B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605713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42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0C46A-C1A8-0E45-935D-D7C890133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9" y="1243752"/>
            <a:ext cx="516375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030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AB93F-6139-9B43-80B2-24A8613DB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9" y="1243752"/>
            <a:ext cx="516375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070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53ECB-4192-9E40-B591-84D9A7FF5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9" y="1243752"/>
            <a:ext cx="397257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366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AA7B6-822B-8A4E-BD4F-0FE1134601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9" y="1243752"/>
            <a:ext cx="397257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192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54A60-B202-314B-9472-E6A24FB3A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459198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180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3801C-E283-9D4E-A275-9399A4844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459198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126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F003E-53B9-1B4A-8AB7-ADA417159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58248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693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ADA65-B247-2F4F-9F07-94DE9D76FB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58248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675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FM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25917-8B58-6A47-A092-F7A357479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44907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0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8426450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839754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153B2-CED0-AC4A-AB1A-2FF70343C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6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808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FM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FB61A-A4F4-9044-B4B3-98CB9F2A66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44907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763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E7264-41E0-0A4A-ACCE-03EAC9873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3764118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416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F3E8A-2911-744F-86C5-2090C8B18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3764118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885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6D85-DCF2-0244-8095-BB7D4D269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9" y="1243752"/>
            <a:ext cx="42286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828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31F61-9392-CC41-BDA9-1F64E38F4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9" y="1243752"/>
            <a:ext cx="42286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985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09C75-416B-9341-96A0-C5F153028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354375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97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DEA70-DE33-5445-B529-454BFF8F9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354375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97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D58E4-DAD5-CE44-9F04-57DB7AE52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23" y="1315464"/>
            <a:ext cx="416316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888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4C2C1-0B11-234A-8CE6-55A23D584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23" y="1315464"/>
            <a:ext cx="416316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631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EA053-BAC4-564C-B1E4-F92AF8E14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43" y="1416308"/>
            <a:ext cx="4152233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1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7A1573-BFE6-0B4E-BF57-115A5F1F20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64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441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AA049-5D67-4445-AA26-ACDB9D5A4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43" y="1416308"/>
            <a:ext cx="4152233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363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024230"/>
            <a:ext cx="7720218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1" y="5521373"/>
            <a:ext cx="769373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EEC62-9CA1-E244-8579-F20082271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4663457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924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024230"/>
            <a:ext cx="8426450" cy="2317143"/>
          </a:xfrm>
        </p:spPr>
        <p:txBody>
          <a:bodyPr anchor="b">
            <a:norm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2" y="5521373"/>
            <a:ext cx="8397547" cy="55533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B92CB-FFE2-3A41-BB48-2A58C5786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8" y="1243752"/>
            <a:ext cx="4663457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438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2049230"/>
            <a:ext cx="4213225" cy="2145059"/>
          </a:xfrm>
        </p:spPr>
        <p:txBody>
          <a:bodyPr anchor="b">
            <a:noAutofit/>
          </a:bodyPr>
          <a:lstStyle>
            <a:lvl1pPr algn="l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13" y="4227740"/>
            <a:ext cx="4198773" cy="58103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subtitle 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4AD22-8A60-354E-921E-81B80F3EE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27" y="2815287"/>
            <a:ext cx="2196557" cy="1227428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9744" y="2815287"/>
            <a:ext cx="2191772" cy="1227428"/>
          </a:xfrm>
          <a:noFill/>
        </p:spPr>
        <p:txBody>
          <a:bodyPr anchor="ctr">
            <a:noAutofit/>
          </a:bodyPr>
          <a:lstStyle>
            <a:lvl1pPr algn="ctr">
              <a:defRPr sz="900"/>
            </a:lvl1pPr>
          </a:lstStyle>
          <a:p>
            <a:r>
              <a:rPr lang="en-US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27875168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6" y="2528522"/>
            <a:ext cx="7694539" cy="1463133"/>
          </a:xfrm>
        </p:spPr>
        <p:txBody>
          <a:bodyPr anchor="b">
            <a:no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Breaker</a:t>
            </a:r>
            <a:br>
              <a:rPr lang="en-US"/>
            </a:br>
            <a:r>
              <a:rPr lang="en-US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171653"/>
            <a:ext cx="7695106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Breaker sub-heading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4D3B4-35A9-E445-B5B9-0B3FAC17E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75" y="1554035"/>
            <a:ext cx="1088366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441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6" y="2528522"/>
            <a:ext cx="7694539" cy="1463133"/>
          </a:xfrm>
        </p:spPr>
        <p:txBody>
          <a:bodyPr anchor="b">
            <a:noAutofit/>
          </a:bodyPr>
          <a:lstStyle>
            <a:lvl1pPr algn="l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Breaker</a:t>
            </a:r>
            <a:br>
              <a:rPr lang="en-US"/>
            </a:br>
            <a:r>
              <a:rPr lang="en-US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171653"/>
            <a:ext cx="7695106" cy="282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Breaker sub-heading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DB614C-41FB-5848-8FB8-F3ACE8729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12" y="1547287"/>
            <a:ext cx="1080000" cy="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747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171653"/>
            <a:ext cx="7695106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Breaker sub-heading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8298D0-9789-3046-A0BA-E685BD360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6" y="2528522"/>
            <a:ext cx="7694539" cy="1463133"/>
          </a:xfrm>
        </p:spPr>
        <p:txBody>
          <a:bodyPr anchor="b">
            <a:no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/>
              <a:t>Breaker</a:t>
            </a:r>
            <a:br>
              <a:rPr lang="en-US"/>
            </a:br>
            <a:r>
              <a:rPr lang="en-US"/>
              <a:t>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B3779A-FBA3-A14F-95B9-92076144D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75" y="1554035"/>
            <a:ext cx="1088366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15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639" y="476250"/>
            <a:ext cx="7693745" cy="1315008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638" y="2166295"/>
            <a:ext cx="769431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A2C6E-22DF-9E4C-83C8-B895E4A44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6049975"/>
            <a:ext cx="786915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573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38F9E-A177-6340-97E3-A4C98AFB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6049975"/>
            <a:ext cx="786915" cy="43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A2E4FD-AD4D-A54B-85F7-DD5E1732C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639" y="476250"/>
            <a:ext cx="7693745" cy="1315008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heading</a:t>
            </a:r>
            <a:br>
              <a:rPr lang="en-US"/>
            </a:br>
            <a:r>
              <a:rPr lang="en-US"/>
              <a:t>text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307388E-34B9-704F-9DF7-2F865CB7C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638" y="2166295"/>
            <a:ext cx="769431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6928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ACB03-8461-3B4F-A02A-BB456D5DD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6049975"/>
            <a:ext cx="786915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4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9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102.xml"/><Relationship Id="rId47" Type="http://schemas.openxmlformats.org/officeDocument/2006/relationships/slideLayout" Target="../slideLayouts/slideLayout107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37" Type="http://schemas.openxmlformats.org/officeDocument/2006/relationships/slideLayout" Target="../slideLayouts/slideLayout97.xml"/><Relationship Id="rId40" Type="http://schemas.openxmlformats.org/officeDocument/2006/relationships/slideLayout" Target="../slideLayouts/slideLayout100.xml"/><Relationship Id="rId45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96.xml"/><Relationship Id="rId4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4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slideLayout" Target="../slideLayouts/slideLayout95.xml"/><Relationship Id="rId43" Type="http://schemas.openxmlformats.org/officeDocument/2006/relationships/slideLayout" Target="../slideLayouts/slideLayout103.xml"/><Relationship Id="rId48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38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00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663" r:id="rId33"/>
    <p:sldLayoutId id="2147483664" r:id="rId34"/>
    <p:sldLayoutId id="2147483665" r:id="rId35"/>
    <p:sldLayoutId id="2147483666" r:id="rId36"/>
    <p:sldLayoutId id="2147483662" r:id="rId37"/>
    <p:sldLayoutId id="2147483672" r:id="rId38"/>
    <p:sldLayoutId id="2147483667" r:id="rId39"/>
    <p:sldLayoutId id="2147483668" r:id="rId40"/>
    <p:sldLayoutId id="2147483669" r:id="rId41"/>
    <p:sldLayoutId id="2147483674" r:id="rId42"/>
    <p:sldLayoutId id="2147483676" r:id="rId43"/>
    <p:sldLayoutId id="2147483675" r:id="rId44"/>
    <p:sldLayoutId id="2147483670" r:id="rId45"/>
    <p:sldLayoutId id="2147483671" r:id="rId46"/>
    <p:sldLayoutId id="2147483673" r:id="rId47"/>
    <p:sldLayoutId id="2147483680" r:id="rId48"/>
    <p:sldLayoutId id="2147483786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pos="226" userDrawn="1">
          <p15:clr>
            <a:srgbClr val="F26B43"/>
          </p15:clr>
        </p15:guide>
        <p15:guide id="5" orient="horz" pos="4088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  <p15:guide id="8" orient="horz" pos="2795" userDrawn="1">
          <p15:clr>
            <a:srgbClr val="F26B43"/>
          </p15:clr>
        </p15:guide>
        <p15:guide id="9" orient="horz" pos="1527" userDrawn="1">
          <p15:clr>
            <a:srgbClr val="F26B43"/>
          </p15:clr>
        </p15:guide>
        <p15:guide id="10" orient="horz" pos="84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8604000" y="0"/>
            <a:ext cx="540000" cy="6858000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8424000" y="0"/>
            <a:ext cx="1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A39A85-645C-9E4B-B1FA-1371F6EB8E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3" y="6053100"/>
            <a:ext cx="1080000" cy="4526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69" y="483851"/>
            <a:ext cx="8425657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69" y="1944348"/>
            <a:ext cx="8425657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99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  <p:sldLayoutId id="2147483759" r:id="rId36"/>
    <p:sldLayoutId id="2147483760" r:id="rId37"/>
    <p:sldLayoutId id="2147483761" r:id="rId38"/>
    <p:sldLayoutId id="2147483762" r:id="rId39"/>
    <p:sldLayoutId id="2147483763" r:id="rId40"/>
    <p:sldLayoutId id="2147483764" r:id="rId41"/>
    <p:sldLayoutId id="2147483765" r:id="rId42"/>
    <p:sldLayoutId id="2147483766" r:id="rId43"/>
    <p:sldLayoutId id="2147483767" r:id="rId44"/>
    <p:sldLayoutId id="2147483768" r:id="rId45"/>
    <p:sldLayoutId id="2147483769" r:id="rId46"/>
    <p:sldLayoutId id="2147483770" r:id="rId47"/>
    <p:sldLayoutId id="2147483771" r:id="rId48"/>
    <p:sldLayoutId id="2147483772" r:id="rId4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 spc="-11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378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4020">
          <p15:clr>
            <a:srgbClr val="F26B43"/>
          </p15:clr>
        </p15:guide>
        <p15:guide id="5" orient="horz" pos="300">
          <p15:clr>
            <a:srgbClr val="F26B43"/>
          </p15:clr>
        </p15:guide>
        <p15:guide id="6" orient="horz" pos="2795">
          <p15:clr>
            <a:srgbClr val="F26B43"/>
          </p15:clr>
        </p15:guide>
        <p15:guide id="7" orient="horz" pos="15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F72BF-C389-4379-BEED-637B477EF375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63E91-9F08-42A1-903D-B78DB5D6E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4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8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45561" y="3565999"/>
            <a:ext cx="7720218" cy="2317143"/>
          </a:xfrm>
        </p:spPr>
        <p:txBody>
          <a:bodyPr lIns="91440" tIns="45720" rIns="91440" bIns="45720" anchor="b">
            <a:normAutofit fontScale="90000"/>
          </a:bodyPr>
          <a:lstStyle/>
          <a:p>
            <a:r>
              <a:rPr lang="en-GB"/>
              <a:t>BSc Adult Nursing</a:t>
            </a:r>
            <a:br>
              <a:rPr lang="en-GB">
                <a:cs typeface="Arial"/>
              </a:rPr>
            </a:br>
            <a:br>
              <a:rPr lang="en-GB"/>
            </a:br>
            <a:r>
              <a:rPr lang="en-GB" sz="2400"/>
              <a:t>Caroline Key</a:t>
            </a:r>
            <a:br>
              <a:rPr lang="en-GB" sz="2400"/>
            </a:br>
            <a:r>
              <a:rPr lang="en-GB" sz="2200"/>
              <a:t>Henry Kirby (they/them)</a:t>
            </a:r>
            <a:r>
              <a:rPr lang="en-GB"/>
              <a:t> </a:t>
            </a:r>
            <a:br>
              <a:rPr lang="en-GB"/>
            </a:br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58775" y="4804232"/>
            <a:ext cx="7693737" cy="555336"/>
          </a:xfrm>
        </p:spPr>
        <p:txBody>
          <a:bodyPr/>
          <a:lstStyle/>
          <a:p>
            <a:endParaRPr lang="en-GB" i="1"/>
          </a:p>
          <a:p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val="7680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5"/>
    </mc:Choice>
    <mc:Fallback>
      <p:transition spd="slow" advTm="3010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959443"/>
              </p:ext>
            </p:extLst>
          </p:nvPr>
        </p:nvGraphicFramePr>
        <p:xfrm>
          <a:off x="541867" y="575733"/>
          <a:ext cx="7333772" cy="555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248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98"/>
    </mc:Choice>
    <mc:Fallback>
      <p:transition spd="slow" advTm="941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3868923"/>
              </p:ext>
            </p:extLst>
          </p:nvPr>
        </p:nvGraphicFramePr>
        <p:xfrm>
          <a:off x="541867" y="575733"/>
          <a:ext cx="7333772" cy="555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033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99"/>
    </mc:Choice>
    <mc:Fallback>
      <p:transition spd="slow" advTm="10309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881ED54-9674-4A47-9912-8EF3BFFD8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Practice Learning</a:t>
            </a:r>
          </a:p>
        </p:txBody>
      </p:sp>
    </p:spTree>
    <p:extLst>
      <p:ext uri="{BB962C8B-B14F-4D97-AF65-F5344CB8AC3E}">
        <p14:creationId xmlns:p14="http://schemas.microsoft.com/office/powerpoint/2010/main" val="1239627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138622" y="158305"/>
            <a:ext cx="7925288" cy="1295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to Practice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622" y="1052736"/>
            <a:ext cx="8161316" cy="957472"/>
            <a:chOff x="138623" y="1106226"/>
            <a:chExt cx="5562602" cy="1030441"/>
          </a:xfrm>
        </p:grpSpPr>
        <p:sp>
          <p:nvSpPr>
            <p:cNvPr id="5" name="Rounded Rectangle 4"/>
            <p:cNvSpPr/>
            <p:nvPr/>
          </p:nvSpPr>
          <p:spPr>
            <a:xfrm>
              <a:off x="138623" y="1106226"/>
              <a:ext cx="895350" cy="1030441"/>
            </a:xfrm>
            <a:prstGeom prst="roundRect">
              <a:avLst/>
            </a:prstGeom>
            <a:solidFill>
              <a:srgbClr val="AB4A9C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Sept and Feb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10173" y="1106226"/>
              <a:ext cx="4591050" cy="103044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Programme plans aligned as closely as possible to ensure consistency of experiences for students.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5515" y="2216813"/>
            <a:ext cx="8134423" cy="957472"/>
            <a:chOff x="156953" y="2270303"/>
            <a:chExt cx="5544268" cy="1030441"/>
          </a:xfrm>
        </p:grpSpPr>
        <p:sp>
          <p:nvSpPr>
            <p:cNvPr id="8" name="Rounded Rectangle 7"/>
            <p:cNvSpPr/>
            <p:nvPr/>
          </p:nvSpPr>
          <p:spPr>
            <a:xfrm>
              <a:off x="156953" y="2270303"/>
              <a:ext cx="895350" cy="1030441"/>
            </a:xfrm>
            <a:prstGeom prst="roundRect">
              <a:avLst/>
            </a:prstGeom>
            <a:solidFill>
              <a:srgbClr val="14B5A5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Enrichment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110173" y="2270303"/>
              <a:ext cx="4591050" cy="103044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each year of course. Aligned to annual leave if possible. Facilitates overseas placements and broadening of horizons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622" y="3429001"/>
            <a:ext cx="8161316" cy="965833"/>
            <a:chOff x="138623" y="3186034"/>
            <a:chExt cx="6223266" cy="1039439"/>
          </a:xfrm>
        </p:grpSpPr>
        <p:sp>
          <p:nvSpPr>
            <p:cNvPr id="11" name="Rounded Rectangle 10"/>
            <p:cNvSpPr/>
            <p:nvPr/>
          </p:nvSpPr>
          <p:spPr>
            <a:xfrm>
              <a:off x="138623" y="3186036"/>
              <a:ext cx="1001690" cy="1030441"/>
            </a:xfrm>
            <a:prstGeom prst="roundRect">
              <a:avLst/>
            </a:prstGeom>
            <a:solidFill>
              <a:srgbClr val="00B7E8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Final </a:t>
              </a:r>
              <a:r>
                <a:rPr lang="en-GB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Placement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225563" y="3186034"/>
              <a:ext cx="5136326" cy="103943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Reduced to 12 weeks. Full time to prepare students for employment and registration.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8622" y="4544967"/>
            <a:ext cx="8161316" cy="957472"/>
            <a:chOff x="138623" y="4598457"/>
            <a:chExt cx="5562600" cy="1030441"/>
          </a:xfrm>
        </p:grpSpPr>
        <p:sp>
          <p:nvSpPr>
            <p:cNvPr id="14" name="Rounded Rectangle 13"/>
            <p:cNvSpPr/>
            <p:nvPr/>
          </p:nvSpPr>
          <p:spPr>
            <a:xfrm>
              <a:off x="138623" y="4598457"/>
              <a:ext cx="895350" cy="1030441"/>
            </a:xfrm>
            <a:prstGeom prst="roundRect">
              <a:avLst/>
            </a:prstGeom>
            <a:solidFill>
              <a:srgbClr val="4E515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1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Consolidation</a:t>
              </a:r>
              <a:r>
                <a:rPr lang="en-GB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Periods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110173" y="4598457"/>
              <a:ext cx="4591050" cy="103044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Introduced to facilitate reasonable adjustments to practice learning.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5506" y="5652572"/>
            <a:ext cx="8161316" cy="1038155"/>
            <a:chOff x="138623" y="5549243"/>
            <a:chExt cx="6223266" cy="1117273"/>
          </a:xfrm>
        </p:grpSpPr>
        <p:sp>
          <p:nvSpPr>
            <p:cNvPr id="17" name="Rounded Rectangle 16"/>
            <p:cNvSpPr/>
            <p:nvPr/>
          </p:nvSpPr>
          <p:spPr>
            <a:xfrm>
              <a:off x="138623" y="5636075"/>
              <a:ext cx="1001690" cy="1030441"/>
            </a:xfrm>
            <a:prstGeom prst="roundRect">
              <a:avLst/>
            </a:prstGeom>
            <a:solidFill>
              <a:srgbClr val="5A4099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Enrolment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225563" y="5549243"/>
              <a:ext cx="5136326" cy="103044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students have protected directed study time for Clinical Skills, Elsevier etc.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A8630B-1AEF-49F7-8499-B0C0B362AE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384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914"/>
    </mc:Choice>
    <mc:Fallback>
      <p:transition spd="slow" advTm="219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138622" y="158305"/>
            <a:ext cx="7925288" cy="1295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to </a:t>
            </a:r>
            <a:r>
              <a:rPr lang="en-US" sz="4400" b="1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44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Plan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622" y="1052736"/>
            <a:ext cx="8161316" cy="957472"/>
            <a:chOff x="138623" y="1106226"/>
            <a:chExt cx="5562602" cy="1030441"/>
          </a:xfrm>
        </p:grpSpPr>
        <p:sp>
          <p:nvSpPr>
            <p:cNvPr id="5" name="Rounded Rectangle 4"/>
            <p:cNvSpPr/>
            <p:nvPr/>
          </p:nvSpPr>
          <p:spPr>
            <a:xfrm>
              <a:off x="138623" y="1106226"/>
              <a:ext cx="895350" cy="1030441"/>
            </a:xfrm>
            <a:prstGeom prst="roundRect">
              <a:avLst/>
            </a:prstGeom>
            <a:solidFill>
              <a:srgbClr val="AB4A9C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Prep 4 Assessment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10173" y="1106226"/>
              <a:ext cx="4591050" cy="103044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Week prior to assessment freed up of attendance wherever possible.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5515" y="2485754"/>
            <a:ext cx="8134423" cy="957472"/>
            <a:chOff x="156953" y="2270303"/>
            <a:chExt cx="5544268" cy="1030441"/>
          </a:xfrm>
        </p:grpSpPr>
        <p:sp>
          <p:nvSpPr>
            <p:cNvPr id="8" name="Rounded Rectangle 7"/>
            <p:cNvSpPr/>
            <p:nvPr/>
          </p:nvSpPr>
          <p:spPr>
            <a:xfrm>
              <a:off x="156953" y="2270303"/>
              <a:ext cx="895350" cy="1030441"/>
            </a:xfrm>
            <a:prstGeom prst="roundRect">
              <a:avLst/>
            </a:prstGeom>
            <a:solidFill>
              <a:srgbClr val="14B5A5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Later Start 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110173" y="2270303"/>
              <a:ext cx="4591050" cy="103044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Jan course moves (hopefully) to Feb to integrate with University calendar and open up more support for students.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622" y="3542255"/>
            <a:ext cx="8161316" cy="957472"/>
            <a:chOff x="138623" y="3307921"/>
            <a:chExt cx="6223266" cy="1030441"/>
          </a:xfrm>
        </p:grpSpPr>
        <p:sp>
          <p:nvSpPr>
            <p:cNvPr id="11" name="Rounded Rectangle 10"/>
            <p:cNvSpPr/>
            <p:nvPr/>
          </p:nvSpPr>
          <p:spPr>
            <a:xfrm>
              <a:off x="138623" y="3307921"/>
              <a:ext cx="1001690" cy="1030441"/>
            </a:xfrm>
            <a:prstGeom prst="roundRect">
              <a:avLst/>
            </a:prstGeom>
            <a:solidFill>
              <a:srgbClr val="00B7E8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Teaching Load</a:t>
              </a:r>
              <a:endPara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225563" y="3307921"/>
              <a:ext cx="5136326" cy="103044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GB" sz="2000">
                  <a:solidFill>
                    <a:srgbClr val="7030A0"/>
                  </a:solidFill>
                  <a:latin typeface="Calibri"/>
                  <a:cs typeface="Calibri"/>
                </a:rPr>
                <a:t>Long University days reduced to 9-4.30 most weeks due to block teaching.</a:t>
              </a:r>
              <a:endParaRPr lang="en-GB" sz="20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8622" y="4703647"/>
            <a:ext cx="8161316" cy="987054"/>
            <a:chOff x="138623" y="4769227"/>
            <a:chExt cx="5562600" cy="1062277"/>
          </a:xfrm>
        </p:grpSpPr>
        <p:sp>
          <p:nvSpPr>
            <p:cNvPr id="14" name="Rounded Rectangle 13"/>
            <p:cNvSpPr/>
            <p:nvPr/>
          </p:nvSpPr>
          <p:spPr>
            <a:xfrm>
              <a:off x="138623" y="4801063"/>
              <a:ext cx="895350" cy="1030441"/>
            </a:xfrm>
            <a:prstGeom prst="roundRect">
              <a:avLst/>
            </a:prstGeom>
            <a:solidFill>
              <a:srgbClr val="4E515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Directed Study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110173" y="4769227"/>
              <a:ext cx="4591050" cy="106227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 support Enquiry based approach to learning – students have a scheduled directed study day each week.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A1B255-6E3C-4EF8-A0E6-3CBFEC5ED1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50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133"/>
    </mc:Choice>
    <mc:Fallback>
      <p:transition spd="slow" advTm="169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6A322-9496-C2C9-D99E-84E6A77D5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Annex A Skills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904552E-2405-AE20-95CC-9A852E11B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083630"/>
              </p:ext>
            </p:extLst>
          </p:nvPr>
        </p:nvGraphicFramePr>
        <p:xfrm>
          <a:off x="509839" y="1675227"/>
          <a:ext cx="8124321" cy="44140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4321">
                  <a:extLst>
                    <a:ext uri="{9D8B030D-6E8A-4147-A177-3AD203B41FA5}">
                      <a16:colId xmlns:a16="http://schemas.microsoft.com/office/drawing/2014/main" val="1920579647"/>
                    </a:ext>
                  </a:extLst>
                </a:gridCol>
              </a:tblGrid>
              <a:tr h="495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3. Evidence-based, best practice communication skills and approaches for providing therapeutic interventions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136" marR="56136" marT="0" marB="0"/>
                </a:tc>
                <a:extLst>
                  <a:ext uri="{0D108BD9-81ED-4DB2-BD59-A6C34878D82A}">
                    <a16:rowId xmlns:a16="http://schemas.microsoft.com/office/drawing/2014/main" val="1440028117"/>
                  </a:ext>
                </a:extLst>
              </a:tr>
              <a:tr h="1120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1 Underpinning communication skills for assessing, planning, providing and managing best practice, evidence-based nursing care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1.1 actively listen, recognise and respond to verbal and non-verbal cues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1.9 confidently and clearly present and share verbal and written reports with individuals and groups</a:t>
                      </a:r>
                    </a:p>
                  </a:txBody>
                  <a:tcPr marL="56136" marR="56136" marT="0" marB="0"/>
                </a:tc>
                <a:extLst>
                  <a:ext uri="{0D108BD9-81ED-4DB2-BD59-A6C34878D82A}">
                    <a16:rowId xmlns:a16="http://schemas.microsoft.com/office/drawing/2014/main" val="1523405653"/>
                  </a:ext>
                </a:extLst>
              </a:tr>
              <a:tr h="893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2. Evidence-based, best practice approaches to communication for supporting people of all ages, their families and carers in preventing ill health and in managing their care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2.5 identify the need for and manage a range of alternative communication techniques</a:t>
                      </a:r>
                    </a:p>
                  </a:txBody>
                  <a:tcPr marL="56136" marR="56136" marT="0" marB="0"/>
                </a:tc>
                <a:extLst>
                  <a:ext uri="{0D108BD9-81ED-4DB2-BD59-A6C34878D82A}">
                    <a16:rowId xmlns:a16="http://schemas.microsoft.com/office/drawing/2014/main" val="2541165075"/>
                  </a:ext>
                </a:extLst>
              </a:tr>
              <a:tr h="8227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</a:rPr>
                        <a:t>3. Evidence-based, best practice communication skills and approaches for providing therapeutic interventions.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5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3.1 motivational interviewing techniques</a:t>
                      </a:r>
                    </a:p>
                  </a:txBody>
                  <a:tcPr marL="56136" marR="56136" marT="0" marB="0"/>
                </a:tc>
                <a:extLst>
                  <a:ext uri="{0D108BD9-81ED-4DB2-BD59-A6C34878D82A}">
                    <a16:rowId xmlns:a16="http://schemas.microsoft.com/office/drawing/2014/main" val="147983245"/>
                  </a:ext>
                </a:extLst>
              </a:tr>
              <a:tr h="1061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7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4. Evidence-based, best practice communication skills and approaches for </a:t>
                      </a:r>
                      <a:r>
                        <a:rPr lang="en-GB" sz="14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working with people in professional teams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4. 1 Demonstrate effective supervision, teaching and performance appraisal through the use of… clear instructions and explanations when supervising, teaching or appraising others. </a:t>
                      </a:r>
                    </a:p>
                  </a:txBody>
                  <a:tcPr marL="56136" marR="56136" marT="0" marB="0"/>
                </a:tc>
                <a:extLst>
                  <a:ext uri="{0D108BD9-81ED-4DB2-BD59-A6C34878D82A}">
                    <a16:rowId xmlns:a16="http://schemas.microsoft.com/office/drawing/2014/main" val="3395137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930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138622" y="158305"/>
            <a:ext cx="7925288" cy="1295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 B Skills – University Theory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8622" y="3429001"/>
            <a:ext cx="8148202" cy="1070726"/>
            <a:chOff x="138623" y="3121069"/>
            <a:chExt cx="6213266" cy="1217294"/>
          </a:xfrm>
        </p:grpSpPr>
        <p:sp>
          <p:nvSpPr>
            <p:cNvPr id="11" name="Rounded Rectangle 10"/>
            <p:cNvSpPr/>
            <p:nvPr/>
          </p:nvSpPr>
          <p:spPr>
            <a:xfrm>
              <a:off x="138623" y="3121069"/>
              <a:ext cx="1001690" cy="121729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Year Two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225565" y="3121069"/>
              <a:ext cx="5126324" cy="121729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285750" indent="-285750">
                <a:buClr>
                  <a:srgbClr val="92D050"/>
                </a:buClr>
                <a:buFont typeface="Wingdings" panose="05000000000000000000" pitchFamily="2" charset="2"/>
                <a:buChar char="§"/>
              </a:pPr>
              <a:r>
                <a:rPr lang="en-GB" sz="1600" b="1">
                  <a:solidFill>
                    <a:schemeClr val="tx1"/>
                  </a:solidFill>
                  <a:latin typeface="Calibri"/>
                  <a:cs typeface="Calibri"/>
                </a:rPr>
                <a:t>Venepuncture</a:t>
              </a:r>
              <a:r>
                <a:rPr lang="en-GB" sz="1600">
                  <a:solidFill>
                    <a:schemeClr val="tx1"/>
                  </a:solidFill>
                  <a:latin typeface="Calibri"/>
                  <a:cs typeface="Calibri"/>
                </a:rPr>
                <a:t> (lab analysis); </a:t>
              </a:r>
              <a:r>
                <a:rPr lang="en-GB" sz="1600" b="1">
                  <a:solidFill>
                    <a:schemeClr val="tx1"/>
                  </a:solidFill>
                  <a:latin typeface="Calibri"/>
                  <a:cs typeface="Calibri"/>
                </a:rPr>
                <a:t>cannulation</a:t>
              </a:r>
              <a:r>
                <a:rPr lang="en-GB" sz="1600">
                  <a:solidFill>
                    <a:schemeClr val="tx1"/>
                  </a:solidFill>
                  <a:latin typeface="Calibri"/>
                  <a:cs typeface="Calibri"/>
                </a:rPr>
                <a:t>; IV fluid management; monitoring of blood transfusion; medical device monitoring; </a:t>
              </a:r>
              <a:endParaRPr lang="en-GB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Clr>
                  <a:srgbClr val="92D050"/>
                </a:buClr>
                <a:buFont typeface="Wingdings" panose="05000000000000000000" pitchFamily="2" charset="2"/>
                <a:buChar char="§"/>
              </a:pPr>
              <a:r>
                <a:rPr lang="en-GB" sz="1600" b="1">
                  <a:solidFill>
                    <a:schemeClr val="tx1"/>
                  </a:solidFill>
                  <a:latin typeface="Calibri"/>
                  <a:cs typeface="Calibri"/>
                </a:rPr>
                <a:t>Catheterisation</a:t>
              </a:r>
              <a:r>
                <a:rPr lang="en-GB" sz="1600">
                  <a:solidFill>
                    <a:schemeClr val="tx1"/>
                  </a:solidFill>
                  <a:latin typeface="Calibri"/>
                  <a:cs typeface="Calibri"/>
                </a:rPr>
                <a:t>; </a:t>
              </a:r>
              <a:r>
                <a:rPr lang="en-GB" sz="1600" b="1">
                  <a:solidFill>
                    <a:schemeClr val="tx1"/>
                  </a:solidFill>
                  <a:latin typeface="Calibri"/>
                  <a:cs typeface="Calibri"/>
                </a:rPr>
                <a:t>Cardiac monitoring</a:t>
              </a:r>
              <a:r>
                <a:rPr lang="en-GB" sz="1600">
                  <a:solidFill>
                    <a:schemeClr val="tx1"/>
                  </a:solidFill>
                  <a:latin typeface="Calibri"/>
                  <a:cs typeface="Calibri"/>
                </a:rPr>
                <a:t>; Airway management theory; Respiratory assessment, </a:t>
              </a:r>
              <a:r>
                <a:rPr lang="en-GB" sz="1400">
                  <a:solidFill>
                    <a:schemeClr val="tx1"/>
                  </a:solidFill>
                  <a:latin typeface="Arial"/>
                  <a:cs typeface="Arial"/>
                </a:rPr>
                <a:t>End of life care (also at L6)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8622" y="4703647"/>
            <a:ext cx="8161316" cy="987054"/>
            <a:chOff x="138623" y="4769227"/>
            <a:chExt cx="5562600" cy="1062277"/>
          </a:xfrm>
        </p:grpSpPr>
        <p:sp>
          <p:nvSpPr>
            <p:cNvPr id="14" name="Rounded Rectangle 13"/>
            <p:cNvSpPr/>
            <p:nvPr/>
          </p:nvSpPr>
          <p:spPr>
            <a:xfrm>
              <a:off x="138623" y="4801063"/>
              <a:ext cx="895350" cy="103044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Year Three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110173" y="4769227"/>
              <a:ext cx="4591050" cy="106227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342900" indent="-342900" defTabSz="457200">
                <a:buClr>
                  <a:srgbClr val="FFFF00"/>
                </a:buClr>
                <a:buFont typeface="Wingdings" panose="05000000000000000000" pitchFamily="2" charset="2"/>
                <a:buChar char="§"/>
              </a:pPr>
              <a:r>
                <a:rPr lang="en-GB" sz="1400" b="1">
                  <a:solidFill>
                    <a:schemeClr val="tx1"/>
                  </a:solidFill>
                  <a:latin typeface="Calibri"/>
                  <a:cs typeface="Calibri"/>
                </a:rPr>
                <a:t>IV administration of drugs and additives</a:t>
              </a:r>
              <a:r>
                <a:rPr lang="en-GB" sz="1400">
                  <a:solidFill>
                    <a:schemeClr val="tx1"/>
                  </a:solidFill>
                  <a:latin typeface="Calibri"/>
                  <a:cs typeface="Calibri"/>
                </a:rPr>
                <a:t>; Management of blood transfusions.</a:t>
              </a:r>
            </a:p>
            <a:p>
              <a:pPr marL="342900" indent="-342900" defTabSz="457200">
                <a:buClr>
                  <a:srgbClr val="FFFF00"/>
                </a:buClr>
                <a:buFont typeface="Wingdings" panose="05000000000000000000" pitchFamily="2" charset="2"/>
                <a:buChar char="§"/>
              </a:pPr>
              <a:r>
                <a:rPr lang="en-GB" sz="1400" b="1">
                  <a:solidFill>
                    <a:schemeClr val="tx1"/>
                  </a:solidFill>
                  <a:latin typeface="Calibri"/>
                  <a:cs typeface="Calibri"/>
                </a:rPr>
                <a:t>NG Tube insertion</a:t>
              </a:r>
              <a:r>
                <a:rPr lang="en-GB" sz="1400">
                  <a:solidFill>
                    <a:schemeClr val="tx1"/>
                  </a:solidFill>
                  <a:latin typeface="Calibri"/>
                  <a:cs typeface="Calibri"/>
                </a:rPr>
                <a:t>, </a:t>
              </a:r>
              <a:r>
                <a:rPr lang="en-GB" sz="1400" b="1">
                  <a:solidFill>
                    <a:schemeClr val="tx1"/>
                  </a:solidFill>
                  <a:latin typeface="Calibri"/>
                  <a:cs typeface="Calibri"/>
                </a:rPr>
                <a:t>chest auscultation</a:t>
              </a:r>
              <a:r>
                <a:rPr lang="en-GB" sz="1400">
                  <a:solidFill>
                    <a:schemeClr val="tx1"/>
                  </a:solidFill>
                  <a:latin typeface="Calibri"/>
                  <a:cs typeface="Calibri"/>
                </a:rPr>
                <a:t>,</a:t>
              </a:r>
            </a:p>
            <a:p>
              <a:pPr marL="342900" indent="-342900" defTabSz="457200">
                <a:buClr>
                  <a:srgbClr val="FFFF00"/>
                </a:buClr>
                <a:buFont typeface="Wingdings" panose="05000000000000000000" pitchFamily="2" charset="2"/>
                <a:buChar char="§"/>
              </a:pPr>
              <a:r>
                <a:rPr lang="en-GB" sz="1400">
                  <a:solidFill>
                    <a:schemeClr val="tx1"/>
                  </a:solidFill>
                  <a:latin typeface="Calibri"/>
                  <a:cs typeface="Calibri"/>
                </a:rPr>
                <a:t>Invasive medical device management; Airways devices; Verification of death; Blood gas and ECG interpretation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5506" y="5760148"/>
            <a:ext cx="8161316" cy="1038155"/>
            <a:chOff x="138623" y="5549243"/>
            <a:chExt cx="6223266" cy="1117273"/>
          </a:xfrm>
        </p:grpSpPr>
        <p:sp>
          <p:nvSpPr>
            <p:cNvPr id="17" name="Rounded Rectangle 16"/>
            <p:cNvSpPr/>
            <p:nvPr/>
          </p:nvSpPr>
          <p:spPr>
            <a:xfrm>
              <a:off x="138623" y="5636075"/>
              <a:ext cx="1001690" cy="1030441"/>
            </a:xfrm>
            <a:prstGeom prst="roundRect">
              <a:avLst/>
            </a:prstGeom>
            <a:solidFill>
              <a:srgbClr val="5A4099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sz="1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Throughout Course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225563" y="5549243"/>
              <a:ext cx="5136326" cy="103044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/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Elsevier Clinical Skills Platform</a:t>
              </a:r>
            </a:p>
            <a:p>
              <a:pPr defTabSz="457200"/>
              <a:r>
                <a:rPr lang="en-GB" sz="200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Safemedicate</a:t>
              </a:r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E-Learning</a:t>
              </a:r>
            </a:p>
            <a:p>
              <a:pPr defTabSz="457200"/>
              <a:r>
                <a:rPr lang="en-GB" sz="200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E-Learning for Health Mandatory Training.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A1B255-6E3C-4EF8-A0E6-3CBFEC5ED1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0C94C8-3537-6D52-838D-81492AFD9622}"/>
              </a:ext>
            </a:extLst>
          </p:cNvPr>
          <p:cNvGrpSpPr/>
          <p:nvPr/>
        </p:nvGrpSpPr>
        <p:grpSpPr>
          <a:xfrm>
            <a:off x="125506" y="2124771"/>
            <a:ext cx="8161316" cy="1199373"/>
            <a:chOff x="138623" y="3249824"/>
            <a:chExt cx="6223266" cy="1088538"/>
          </a:xfrm>
        </p:grpSpPr>
        <p:sp>
          <p:nvSpPr>
            <p:cNvPr id="20" name="Rounded Rectangle 10">
              <a:extLst>
                <a:ext uri="{FF2B5EF4-FFF2-40B4-BE49-F238E27FC236}">
                  <a16:creationId xmlns:a16="http://schemas.microsoft.com/office/drawing/2014/main" id="{B89BF658-710F-8984-E35D-418B8C539647}"/>
                </a:ext>
              </a:extLst>
            </p:cNvPr>
            <p:cNvSpPr/>
            <p:nvPr/>
          </p:nvSpPr>
          <p:spPr>
            <a:xfrm>
              <a:off x="138623" y="3249824"/>
              <a:ext cx="1001690" cy="108853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GB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Year One</a:t>
              </a:r>
            </a:p>
          </p:txBody>
        </p:sp>
        <p:sp>
          <p:nvSpPr>
            <p:cNvPr id="21" name="Rounded Rectangle 11">
              <a:extLst>
                <a:ext uri="{FF2B5EF4-FFF2-40B4-BE49-F238E27FC236}">
                  <a16:creationId xmlns:a16="http://schemas.microsoft.com/office/drawing/2014/main" id="{464818A9-B02B-D18E-3DDC-5333B626D563}"/>
                </a:ext>
              </a:extLst>
            </p:cNvPr>
            <p:cNvSpPr/>
            <p:nvPr/>
          </p:nvSpPr>
          <p:spPr>
            <a:xfrm>
              <a:off x="1225563" y="3307921"/>
              <a:ext cx="5136326" cy="103044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en-GB" sz="20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A924B9F-8705-6A2C-3DD9-3BA70E61CA41}"/>
              </a:ext>
            </a:extLst>
          </p:cNvPr>
          <p:cNvSpPr txBox="1"/>
          <p:nvPr/>
        </p:nvSpPr>
        <p:spPr>
          <a:xfrm>
            <a:off x="1575662" y="2335027"/>
            <a:ext cx="6722764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1600" b="1"/>
              <a:t>Observation taking; Aseptic technique; Injection technique</a:t>
            </a:r>
            <a:endParaRPr lang="en-GB" sz="1600" b="1">
              <a:cs typeface="Arial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1600" b="1"/>
              <a:t>BLS;</a:t>
            </a:r>
            <a:endParaRPr lang="en-GB" sz="1600" b="1">
              <a:cs typeface="Arial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1600" b="1"/>
              <a:t>Fluid balance monitoring; Nutritional assessment</a:t>
            </a:r>
            <a:r>
              <a:rPr lang="en-GB"/>
              <a:t> </a:t>
            </a:r>
            <a:endParaRPr lang="en-GB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48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133"/>
    </mc:Choice>
    <mc:Fallback>
      <p:transition spd="slow" advTm="169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5BE5B-2148-EB2C-5BF4-ED230B3BC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171" y="4605647"/>
            <a:ext cx="7694539" cy="1463133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>
                <a:cs typeface="Arial"/>
              </a:rPr>
              <a:t>What experiences have you had of supporting students to complete proficiencies?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41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7350-138B-3FF9-234D-EF68C09D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90" y="3846183"/>
            <a:ext cx="7772400" cy="1362075"/>
          </a:xfrm>
        </p:spPr>
        <p:txBody>
          <a:bodyPr lIns="91440" tIns="45720" rIns="91440" bIns="45720" anchor="t"/>
          <a:lstStyle/>
          <a:p>
            <a:r>
              <a:rPr lang="en-US" sz="6000">
                <a:solidFill>
                  <a:srgbClr val="753BBD"/>
                </a:solidFill>
                <a:cs typeface="Calibri"/>
              </a:rPr>
              <a:t>Epads!!!</a:t>
            </a:r>
          </a:p>
        </p:txBody>
      </p:sp>
      <p:pic>
        <p:nvPicPr>
          <p:cNvPr id="4" name="Picture 3" descr="PebblePad – The DTL Guide">
            <a:extLst>
              <a:ext uri="{FF2B5EF4-FFF2-40B4-BE49-F238E27FC236}">
                <a16:creationId xmlns:a16="http://schemas.microsoft.com/office/drawing/2014/main" id="{3B4C6AB3-B792-AEC6-A4DD-5930C66E5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370" y="1220638"/>
            <a:ext cx="27336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22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562565-6556-218E-5332-CC6F672DE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2166295"/>
            <a:ext cx="7882011" cy="730078"/>
          </a:xfrm>
        </p:spPr>
        <p:txBody>
          <a:bodyPr lIns="91440" tIns="45720" rIns="91440" bIns="45720" numCol="2" anchor="t"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600">
                <a:latin typeface="Corbel"/>
              </a:rPr>
              <a:t>Based on Novice to Expert model.</a:t>
            </a:r>
            <a:endParaRPr lang="en-US"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600">
                <a:latin typeface="Corbel"/>
              </a:rPr>
              <a:t>Content should reflect learners' roles and stage of development.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600">
                <a:latin typeface="Corbel"/>
              </a:rPr>
              <a:t>Requirements should be made discussed in initial and revisited in mid-point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600">
                <a:latin typeface="Corbel"/>
              </a:rPr>
              <a:t>May help with objective setting.</a:t>
            </a:r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76CB7D-55AB-A818-F0AF-DEEF5822B9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US">
                <a:cs typeface="Arial"/>
              </a:rPr>
              <a:t>Episode of Care</a:t>
            </a:r>
            <a:endParaRPr lang="en-US"/>
          </a:p>
        </p:txBody>
      </p:sp>
      <p:pic>
        <p:nvPicPr>
          <p:cNvPr id="7" name="Picture 6" descr="A screenshot of a document&#10;&#10;Description automatically generated">
            <a:extLst>
              <a:ext uri="{FF2B5EF4-FFF2-40B4-BE49-F238E27FC236}">
                <a16:creationId xmlns:a16="http://schemas.microsoft.com/office/drawing/2014/main" id="{BA4143BA-B780-6160-28C3-BEB43D9CE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8" t="4175" r="5961" b="59153"/>
          <a:stretch/>
        </p:blipFill>
        <p:spPr>
          <a:xfrm>
            <a:off x="353684" y="3151083"/>
            <a:ext cx="8005807" cy="265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92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1A5E-89B5-2E67-20C3-8912FF723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>
            <a:noAutofit/>
          </a:bodyPr>
          <a:lstStyle/>
          <a:p>
            <a:r>
              <a:rPr lang="en-US">
                <a:cs typeface="Arial"/>
              </a:rPr>
              <a:t>Which clinical area(s) do you work in?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DB748-F30B-DE43-14EA-BACE1FD6C5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Write you answers in the chat </a:t>
            </a:r>
            <a:endParaRPr lang="en-US"/>
          </a:p>
        </p:txBody>
      </p:sp>
      <p:pic>
        <p:nvPicPr>
          <p:cNvPr id="5" name="Graphic 4" descr="Chat outline">
            <a:extLst>
              <a:ext uri="{FF2B5EF4-FFF2-40B4-BE49-F238E27FC236}">
                <a16:creationId xmlns:a16="http://schemas.microsoft.com/office/drawing/2014/main" id="{716F75FD-5095-1ED3-8BBB-9274E4C05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5482" y="3896771"/>
            <a:ext cx="2116862" cy="21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8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611560" y="404664"/>
            <a:ext cx="4464496" cy="3744416"/>
          </a:xfrm>
          <a:prstGeom prst="wedgeEllipseCallout">
            <a:avLst>
              <a:gd name="adj1" fmla="val 42914"/>
              <a:gd name="adj2" fmla="val 78300"/>
            </a:avLst>
          </a:prstGeom>
          <a:gradFill flip="none" rotWithShape="1">
            <a:gsLst>
              <a:gs pos="22000">
                <a:srgbClr val="14B5A5"/>
              </a:gs>
              <a:gs pos="71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Now for questions and discussion!</a:t>
            </a:r>
          </a:p>
        </p:txBody>
      </p:sp>
      <p:sp>
        <p:nvSpPr>
          <p:cNvPr id="6" name="Oval Callout 3">
            <a:extLst>
              <a:ext uri="{FF2B5EF4-FFF2-40B4-BE49-F238E27FC236}">
                <a16:creationId xmlns:a16="http://schemas.microsoft.com/office/drawing/2014/main" id="{25C63FB9-4088-F852-01E5-B0723D0BABDF}"/>
              </a:ext>
            </a:extLst>
          </p:cNvPr>
          <p:cNvSpPr/>
          <p:nvPr/>
        </p:nvSpPr>
        <p:spPr>
          <a:xfrm>
            <a:off x="1252790" y="4553969"/>
            <a:ext cx="2049101" cy="1343398"/>
          </a:xfrm>
          <a:prstGeom prst="wedgeEllipseCallout">
            <a:avLst>
              <a:gd name="adj1" fmla="val 42914"/>
              <a:gd name="adj2" fmla="val 78300"/>
            </a:avLst>
          </a:prstGeom>
          <a:gradFill flip="none" rotWithShape="1">
            <a:gsLst>
              <a:gs pos="22000">
                <a:srgbClr val="14B5A5"/>
              </a:gs>
              <a:gs pos="71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3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9" name="Oval Callout 3">
            <a:extLst>
              <a:ext uri="{FF2B5EF4-FFF2-40B4-BE49-F238E27FC236}">
                <a16:creationId xmlns:a16="http://schemas.microsoft.com/office/drawing/2014/main" id="{DE3E4C11-A896-C080-5A98-1E678D143801}"/>
              </a:ext>
            </a:extLst>
          </p:cNvPr>
          <p:cNvSpPr/>
          <p:nvPr/>
        </p:nvSpPr>
        <p:spPr>
          <a:xfrm flipH="1">
            <a:off x="5804662" y="982634"/>
            <a:ext cx="2049101" cy="1343398"/>
          </a:xfrm>
          <a:prstGeom prst="wedgeEllipseCallout">
            <a:avLst>
              <a:gd name="adj1" fmla="val 42914"/>
              <a:gd name="adj2" fmla="val 78300"/>
            </a:avLst>
          </a:prstGeom>
          <a:gradFill flip="none" rotWithShape="1">
            <a:gsLst>
              <a:gs pos="22000">
                <a:srgbClr val="14B5A5"/>
              </a:gs>
              <a:gs pos="71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3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1" name="Oval Callout 3">
            <a:extLst>
              <a:ext uri="{FF2B5EF4-FFF2-40B4-BE49-F238E27FC236}">
                <a16:creationId xmlns:a16="http://schemas.microsoft.com/office/drawing/2014/main" id="{FB76419F-149D-8E4C-DCC3-DA0EC8DEA5D4}"/>
              </a:ext>
            </a:extLst>
          </p:cNvPr>
          <p:cNvSpPr/>
          <p:nvPr/>
        </p:nvSpPr>
        <p:spPr>
          <a:xfrm flipH="1">
            <a:off x="5525741" y="4154279"/>
            <a:ext cx="2307893" cy="1731586"/>
          </a:xfrm>
          <a:prstGeom prst="wedgeEllipseCallout">
            <a:avLst>
              <a:gd name="adj1" fmla="val 42914"/>
              <a:gd name="adj2" fmla="val 78300"/>
            </a:avLst>
          </a:prstGeom>
          <a:gradFill flip="none" rotWithShape="1">
            <a:gsLst>
              <a:gs pos="22000">
                <a:srgbClr val="14B5A5"/>
              </a:gs>
              <a:gs pos="71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3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03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59"/>
    </mc:Choice>
    <mc:Fallback>
      <p:transition spd="slow" advTm="52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428F-8CC9-FEDE-833B-5E5550B65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844" y="3255283"/>
            <a:ext cx="7694539" cy="1463133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>
                <a:cs typeface="Arial"/>
              </a:rPr>
              <a:t>Who has never been to the LBU PA conference before?</a:t>
            </a:r>
          </a:p>
        </p:txBody>
      </p:sp>
      <p:pic>
        <p:nvPicPr>
          <p:cNvPr id="4" name="Graphic 3" descr="Hand with solid fill">
            <a:extLst>
              <a:ext uri="{FF2B5EF4-FFF2-40B4-BE49-F238E27FC236}">
                <a16:creationId xmlns:a16="http://schemas.microsoft.com/office/drawing/2014/main" id="{34BC6A29-61D6-0FE2-674F-48DC9D922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1182" y="4940667"/>
            <a:ext cx="914400" cy="914400"/>
          </a:xfrm>
          <a:prstGeom prst="rect">
            <a:avLst/>
          </a:prstGeom>
        </p:spPr>
      </p:pic>
      <p:pic>
        <p:nvPicPr>
          <p:cNvPr id="5" name="Graphic 4" descr="Hand outline">
            <a:extLst>
              <a:ext uri="{FF2B5EF4-FFF2-40B4-BE49-F238E27FC236}">
                <a16:creationId xmlns:a16="http://schemas.microsoft.com/office/drawing/2014/main" id="{A84D51A6-0DAA-528A-D2E6-872EEAB6A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0719" y="4258881"/>
            <a:ext cx="914400" cy="914400"/>
          </a:xfrm>
          <a:prstGeom prst="rect">
            <a:avLst/>
          </a:prstGeom>
        </p:spPr>
      </p:pic>
      <p:pic>
        <p:nvPicPr>
          <p:cNvPr id="6" name="Graphic 5" descr="Hand with solid fill">
            <a:extLst>
              <a:ext uri="{FF2B5EF4-FFF2-40B4-BE49-F238E27FC236}">
                <a16:creationId xmlns:a16="http://schemas.microsoft.com/office/drawing/2014/main" id="{943C7CD3-A7A2-88FC-3928-DA9F7BF97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8025" y="5693857"/>
            <a:ext cx="914400" cy="914400"/>
          </a:xfrm>
          <a:prstGeom prst="rect">
            <a:avLst/>
          </a:prstGeom>
        </p:spPr>
      </p:pic>
      <p:pic>
        <p:nvPicPr>
          <p:cNvPr id="7" name="Graphic 6" descr="Hand with solid fill">
            <a:extLst>
              <a:ext uri="{FF2B5EF4-FFF2-40B4-BE49-F238E27FC236}">
                <a16:creationId xmlns:a16="http://schemas.microsoft.com/office/drawing/2014/main" id="{FE0876F5-E0AB-B1AE-FB9A-55DEE84F0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655" y="712226"/>
            <a:ext cx="914400" cy="914400"/>
          </a:xfrm>
          <a:prstGeom prst="rect">
            <a:avLst/>
          </a:prstGeom>
        </p:spPr>
      </p:pic>
      <p:pic>
        <p:nvPicPr>
          <p:cNvPr id="8" name="Graphic 7" descr="Hand with solid fill">
            <a:extLst>
              <a:ext uri="{FF2B5EF4-FFF2-40B4-BE49-F238E27FC236}">
                <a16:creationId xmlns:a16="http://schemas.microsoft.com/office/drawing/2014/main" id="{064B4279-A0AB-0A02-6D81-507E5B4EF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6151" y="1161498"/>
            <a:ext cx="914400" cy="914400"/>
          </a:xfrm>
          <a:prstGeom prst="rect">
            <a:avLst/>
          </a:prstGeom>
        </p:spPr>
      </p:pic>
      <p:pic>
        <p:nvPicPr>
          <p:cNvPr id="9" name="Graphic 8" descr="Hand with solid fill">
            <a:extLst>
              <a:ext uri="{FF2B5EF4-FFF2-40B4-BE49-F238E27FC236}">
                <a16:creationId xmlns:a16="http://schemas.microsoft.com/office/drawing/2014/main" id="{8817B697-3246-13AE-9DCD-1B2D1FD7F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688" y="4782098"/>
            <a:ext cx="914400" cy="914400"/>
          </a:xfrm>
          <a:prstGeom prst="rect">
            <a:avLst/>
          </a:prstGeom>
        </p:spPr>
      </p:pic>
      <p:pic>
        <p:nvPicPr>
          <p:cNvPr id="10" name="Graphic 9" descr="Hand outline">
            <a:extLst>
              <a:ext uri="{FF2B5EF4-FFF2-40B4-BE49-F238E27FC236}">
                <a16:creationId xmlns:a16="http://schemas.microsoft.com/office/drawing/2014/main" id="{AECD02BA-E94D-8586-A96E-61D7A2CE0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1675" y="5242108"/>
            <a:ext cx="914400" cy="914400"/>
          </a:xfrm>
          <a:prstGeom prst="rect">
            <a:avLst/>
          </a:prstGeom>
        </p:spPr>
      </p:pic>
      <p:pic>
        <p:nvPicPr>
          <p:cNvPr id="12" name="Graphic 11" descr="Hand outline">
            <a:extLst>
              <a:ext uri="{FF2B5EF4-FFF2-40B4-BE49-F238E27FC236}">
                <a16:creationId xmlns:a16="http://schemas.microsoft.com/office/drawing/2014/main" id="{29F9255C-BC59-90FF-DE81-BDF0A7FE8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3838" y="5613675"/>
            <a:ext cx="914400" cy="914400"/>
          </a:xfrm>
          <a:prstGeom prst="rect">
            <a:avLst/>
          </a:prstGeom>
        </p:spPr>
      </p:pic>
      <p:pic>
        <p:nvPicPr>
          <p:cNvPr id="13" name="Graphic 12" descr="Hand outline">
            <a:extLst>
              <a:ext uri="{FF2B5EF4-FFF2-40B4-BE49-F238E27FC236}">
                <a16:creationId xmlns:a16="http://schemas.microsoft.com/office/drawing/2014/main" id="{FFC98ED1-7BB8-7012-1C04-17CD5CB68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2658" y="564397"/>
            <a:ext cx="914400" cy="914400"/>
          </a:xfrm>
          <a:prstGeom prst="rect">
            <a:avLst/>
          </a:prstGeom>
        </p:spPr>
      </p:pic>
      <p:pic>
        <p:nvPicPr>
          <p:cNvPr id="14" name="Graphic 13" descr="Hand outline">
            <a:extLst>
              <a:ext uri="{FF2B5EF4-FFF2-40B4-BE49-F238E27FC236}">
                <a16:creationId xmlns:a16="http://schemas.microsoft.com/office/drawing/2014/main" id="{B3CE22CF-EA97-C707-7A49-CFEB9F26E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6276" y="1370444"/>
            <a:ext cx="914400" cy="914400"/>
          </a:xfrm>
          <a:prstGeom prst="rect">
            <a:avLst/>
          </a:prstGeom>
        </p:spPr>
      </p:pic>
      <p:pic>
        <p:nvPicPr>
          <p:cNvPr id="15" name="Graphic 14" descr="Hand with solid fill">
            <a:extLst>
              <a:ext uri="{FF2B5EF4-FFF2-40B4-BE49-F238E27FC236}">
                <a16:creationId xmlns:a16="http://schemas.microsoft.com/office/drawing/2014/main" id="{014D0A01-2347-143B-1B2C-46E295E55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6301" y="32605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40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374650" y="333375"/>
            <a:ext cx="7925288" cy="1295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of the Session</a:t>
            </a: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1600298"/>
              </p:ext>
            </p:extLst>
          </p:nvPr>
        </p:nvGraphicFramePr>
        <p:xfrm>
          <a:off x="131614" y="1124744"/>
          <a:ext cx="8168324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146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46"/>
    </mc:Choice>
    <mc:Fallback>
      <p:transition spd="slow" advTm="4124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57022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3363" y="1191796"/>
            <a:ext cx="7516084" cy="29763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Course /Module Changes implemented from September 2020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Driver: To meet NMC (2018) Standards of Proficiency for Registered Nurses.</a:t>
            </a:r>
          </a:p>
        </p:txBody>
      </p:sp>
    </p:spTree>
    <p:extLst>
      <p:ext uri="{BB962C8B-B14F-4D97-AF65-F5344CB8AC3E}">
        <p14:creationId xmlns:p14="http://schemas.microsoft.com/office/powerpoint/2010/main" val="407825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99"/>
    </mc:Choice>
    <mc:Fallback>
      <p:transition spd="slow" advTm="6359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CFBD78-644E-427D-A6B5-755ECF14B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65208"/>
              </p:ext>
            </p:extLst>
          </p:nvPr>
        </p:nvGraphicFramePr>
        <p:xfrm>
          <a:off x="406400" y="1396999"/>
          <a:ext cx="7721600" cy="4478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>
                  <a:extLst>
                    <a:ext uri="{9D8B030D-6E8A-4147-A177-3AD203B41FA5}">
                      <a16:colId xmlns:a16="http://schemas.microsoft.com/office/drawing/2014/main" val="1751856958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109584897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3072721638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1971812585"/>
                    </a:ext>
                  </a:extLst>
                </a:gridCol>
              </a:tblGrid>
              <a:tr h="1207655">
                <a:tc>
                  <a:txBody>
                    <a:bodyPr/>
                    <a:lstStyle/>
                    <a:p>
                      <a:r>
                        <a:rPr lang="en-GB"/>
                        <a:t>Year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Health</a:t>
                      </a:r>
                      <a:r>
                        <a:rPr lang="en-GB" baseline="0"/>
                        <a:t> &amp; Wellbeing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Nursing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Professional Academic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751019"/>
                  </a:ext>
                </a:extLst>
              </a:tr>
              <a:tr h="1090404">
                <a:tc>
                  <a:txBody>
                    <a:bodyPr/>
                    <a:lstStyle/>
                    <a:p>
                      <a:r>
                        <a:rPr lang="en-GB"/>
                        <a:t>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Exploring Health and Wellbeing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Fundamentals of Nursing Science and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Becoming a nursing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299913"/>
                  </a:ext>
                </a:extLst>
              </a:tr>
              <a:tr h="1090404">
                <a:tc>
                  <a:txBody>
                    <a:bodyPr/>
                    <a:lstStyle/>
                    <a:p>
                      <a:r>
                        <a:rPr lang="en-GB"/>
                        <a:t>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Promoting Heath and Wellbeing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Application of Nursing</a:t>
                      </a:r>
                      <a:r>
                        <a:rPr lang="en-GB" baseline="0"/>
                        <a:t> Science and practice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Developing Professional Skills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064553"/>
                  </a:ext>
                </a:extLst>
              </a:tr>
              <a:tr h="1090404">
                <a:tc>
                  <a:txBody>
                    <a:bodyPr/>
                    <a:lstStyle/>
                    <a:p>
                      <a:r>
                        <a:rPr lang="en-GB"/>
                        <a:t>Three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Population Health and Wellbeing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Advancing Nursing Science and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Transition to Registered Professional.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11497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EC358DD-D185-4BC7-AF98-9724D58A5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5" y="368300"/>
            <a:ext cx="7694539" cy="804119"/>
          </a:xfrm>
        </p:spPr>
        <p:txBody>
          <a:bodyPr>
            <a:normAutofit/>
          </a:bodyPr>
          <a:lstStyle/>
          <a:p>
            <a:r>
              <a:rPr lang="en-GB"/>
              <a:t>Course Structure</a:t>
            </a:r>
          </a:p>
        </p:txBody>
      </p:sp>
    </p:spTree>
    <p:extLst>
      <p:ext uri="{BB962C8B-B14F-4D97-AF65-F5344CB8AC3E}">
        <p14:creationId xmlns:p14="http://schemas.microsoft.com/office/powerpoint/2010/main" val="260153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501"/>
    </mc:Choice>
    <mc:Fallback>
      <p:transition spd="slow" advTm="20050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39622194"/>
              </p:ext>
            </p:extLst>
          </p:nvPr>
        </p:nvGraphicFramePr>
        <p:xfrm>
          <a:off x="541867" y="575733"/>
          <a:ext cx="7333772" cy="5294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896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60"/>
    </mc:Choice>
    <mc:Fallback>
      <p:transition spd="slow" advTm="347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3621539"/>
              </p:ext>
            </p:extLst>
          </p:nvPr>
        </p:nvGraphicFramePr>
        <p:xfrm>
          <a:off x="541867" y="575733"/>
          <a:ext cx="7333772" cy="5294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912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48"/>
    </mc:Choice>
    <mc:Fallback>
      <p:transition spd="slow" advTm="6244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96489835"/>
              </p:ext>
            </p:extLst>
          </p:nvPr>
        </p:nvGraphicFramePr>
        <p:xfrm>
          <a:off x="541867" y="575733"/>
          <a:ext cx="7333772" cy="5294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158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67"/>
    </mc:Choice>
    <mc:Fallback>
      <p:transition spd="slow" advTm="8506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8.8|65.5|40.8|3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5|0.9|1|11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5|0.9|1|119.7"/>
</p:tagLst>
</file>

<file path=ppt/theme/theme1.xml><?xml version="1.0" encoding="utf-8"?>
<a:theme xmlns:a="http://schemas.openxmlformats.org/drawingml/2006/main" name="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f1d39bf0-e9f7-46f8-84d3-15d8c791f02c" xsi:nil="true"/>
    <FolderType xmlns="f1d39bf0-e9f7-46f8-84d3-15d8c791f02c" xsi:nil="true"/>
    <Owner xmlns="f1d39bf0-e9f7-46f8-84d3-15d8c791f02c">
      <UserInfo>
        <DisplayName/>
        <AccountId xsi:nil="true"/>
        <AccountType/>
      </UserInfo>
    </Owner>
    <Teachers xmlns="f1d39bf0-e9f7-46f8-84d3-15d8c791f02c">
      <UserInfo>
        <DisplayName/>
        <AccountId xsi:nil="true"/>
        <AccountType/>
      </UserInfo>
    </Teachers>
    <DefaultSectionNames xmlns="f1d39bf0-e9f7-46f8-84d3-15d8c791f02c" xsi:nil="true"/>
    <NotebookType xmlns="f1d39bf0-e9f7-46f8-84d3-15d8c791f02c" xsi:nil="true"/>
    <Students xmlns="f1d39bf0-e9f7-46f8-84d3-15d8c791f02c">
      <UserInfo>
        <DisplayName/>
        <AccountId xsi:nil="true"/>
        <AccountType/>
      </UserInfo>
    </Students>
    <AppVersion xmlns="f1d39bf0-e9f7-46f8-84d3-15d8c791f02c" xsi:nil="true"/>
    <Self_Registration_Enabled xmlns="f1d39bf0-e9f7-46f8-84d3-15d8c791f02c" xsi:nil="true"/>
    <Invited_Teachers xmlns="f1d39bf0-e9f7-46f8-84d3-15d8c791f02c" xsi:nil="true"/>
    <Student_Groups xmlns="f1d39bf0-e9f7-46f8-84d3-15d8c791f02c">
      <UserInfo>
        <DisplayName/>
        <AccountId xsi:nil="true"/>
        <AccountType/>
      </UserInfo>
    </Student_Groups>
    <Invited_Students xmlns="f1d39bf0-e9f7-46f8-84d3-15d8c791f02c" xsi:nil="true"/>
    <CultureName xmlns="f1d39bf0-e9f7-46f8-84d3-15d8c791f02c" xsi:nil="true"/>
    <Templates xmlns="f1d39bf0-e9f7-46f8-84d3-15d8c791f02c" xsi:nil="true"/>
    <Has_Teacher_Only_SectionGroup xmlns="f1d39bf0-e9f7-46f8-84d3-15d8c791f0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FE3A864312CC4CBFDC54696A1A06DE" ma:contentTypeVersion="28" ma:contentTypeDescription="Create a new document." ma:contentTypeScope="" ma:versionID="0a650eb6d53cf3cbdedfe5f383272a34">
  <xsd:schema xmlns:xsd="http://www.w3.org/2001/XMLSchema" xmlns:xs="http://www.w3.org/2001/XMLSchema" xmlns:p="http://schemas.microsoft.com/office/2006/metadata/properties" xmlns:ns3="f1d39bf0-e9f7-46f8-84d3-15d8c791f02c" xmlns:ns4="a43947b3-ffac-4f62-9369-09decb5d3f02" targetNamespace="http://schemas.microsoft.com/office/2006/metadata/properties" ma:root="true" ma:fieldsID="e1e327c5279de25d79bf778543ab935f" ns3:_="" ns4:_="">
    <xsd:import namespace="f1d39bf0-e9f7-46f8-84d3-15d8c791f02c"/>
    <xsd:import namespace="a43947b3-ffac-4f62-9369-09decb5d3f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39bf0-e9f7-46f8-84d3-15d8c791f0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7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chers" ma:index="2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7" nillable="true" ma:displayName="Is Collaboration Space Locked" ma:internalName="Is_Collaboration_Space_Locked">
      <xsd:simpleType>
        <xsd:restriction base="dms:Boolean"/>
      </xsd:simpleType>
    </xsd:element>
    <xsd:element name="MediaServiceOCR" ma:index="3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947b3-ffac-4f62-9369-09decb5d3f0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40B0B4-02E0-4084-B3BA-3F1FEE482385}">
  <ds:schemaRefs>
    <ds:schemaRef ds:uri="a43947b3-ffac-4f62-9369-09decb5d3f02"/>
    <ds:schemaRef ds:uri="f1d39bf0-e9f7-46f8-84d3-15d8c791f02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8523C93-E0D9-48FB-BA54-B27A92BAB96F}">
  <ds:schemaRefs>
    <ds:schemaRef ds:uri="a43947b3-ffac-4f62-9369-09decb5d3f02"/>
    <ds:schemaRef ds:uri="f1d39bf0-e9f7-46f8-84d3-15d8c791f0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57A04CD-B565-495A-AF8F-14D0171303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20</Slides>
  <Notes>13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Custom Design</vt:lpstr>
      <vt:lpstr>1_Office Theme</vt:lpstr>
      <vt:lpstr>1_Custom Design</vt:lpstr>
      <vt:lpstr>BSc Adult Nursing  Caroline Key Henry Kirby (they/them)  </vt:lpstr>
      <vt:lpstr>Which clinical area(s) do you work in?</vt:lpstr>
      <vt:lpstr>Who has never been to the LBU PA conference before?</vt:lpstr>
      <vt:lpstr>PowerPoint Presentation</vt:lpstr>
      <vt:lpstr>Course /Module Changes implemented from September 2020  Driver: To meet NMC (2018) Standards of Proficiency for Registered Nurses.</vt:lpstr>
      <vt:lpstr>Course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Learning</vt:lpstr>
      <vt:lpstr>PowerPoint Presentation</vt:lpstr>
      <vt:lpstr>PowerPoint Presentation</vt:lpstr>
      <vt:lpstr>Annex A Skills</vt:lpstr>
      <vt:lpstr>PowerPoint Presentation</vt:lpstr>
      <vt:lpstr>What experiences have you had of supporting students to complete proficiencies? </vt:lpstr>
      <vt:lpstr>Epads!!!</vt:lpstr>
      <vt:lpstr>Episode of Care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Adult and Mental Health Nursing.  New Programmes from Sept 2020</dc:title>
  <dc:creator>Janine Lee</dc:creator>
  <cp:revision>1</cp:revision>
  <cp:lastPrinted>2020-02-04T09:15:19Z</cp:lastPrinted>
  <dcterms:created xsi:type="dcterms:W3CDTF">2020-02-03T20:31:27Z</dcterms:created>
  <dcterms:modified xsi:type="dcterms:W3CDTF">2023-11-07T16:49:19Z</dcterms:modified>
</cp:coreProperties>
</file>